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65" r:id="rId2"/>
    <p:sldId id="269" r:id="rId3"/>
    <p:sldId id="270" r:id="rId4"/>
    <p:sldId id="271" r:id="rId5"/>
    <p:sldId id="272" r:id="rId6"/>
    <p:sldId id="273" r:id="rId7"/>
    <p:sldId id="277" r:id="rId8"/>
    <p:sldId id="291" r:id="rId9"/>
    <p:sldId id="296" r:id="rId10"/>
    <p:sldId id="295" r:id="rId11"/>
    <p:sldId id="294" r:id="rId12"/>
    <p:sldId id="293" r:id="rId13"/>
    <p:sldId id="292" r:id="rId14"/>
    <p:sldId id="297" r:id="rId15"/>
    <p:sldId id="279" r:id="rId16"/>
    <p:sldId id="281" r:id="rId17"/>
    <p:sldId id="282" r:id="rId18"/>
    <p:sldId id="298" r:id="rId19"/>
    <p:sldId id="283" r:id="rId20"/>
    <p:sldId id="284" r:id="rId21"/>
    <p:sldId id="285" r:id="rId22"/>
    <p:sldId id="286" r:id="rId23"/>
    <p:sldId id="299" r:id="rId24"/>
    <p:sldId id="287" r:id="rId25"/>
    <p:sldId id="288" r:id="rId26"/>
    <p:sldId id="289" r:id="rId27"/>
    <p:sldId id="300" r:id="rId28"/>
    <p:sldId id="290" r:id="rId29"/>
  </p:sldIdLst>
  <p:sldSz cx="12192000" cy="6858000"/>
  <p:notesSz cx="6858000" cy="9144000"/>
  <p:embeddedFontLst>
    <p:embeddedFont>
      <p:font typeface="KoPub돋움체 Medium" panose="02020603020101020101" pitchFamily="18" charset="-127"/>
      <p:regular r:id="rId31"/>
    </p:embeddedFont>
    <p:embeddedFont>
      <p:font typeface="KoPub돋움체 Bold" panose="02020603020101020101" pitchFamily="18" charset="-127"/>
      <p:regular r:id="rId32"/>
    </p:embeddedFont>
    <p:embeddedFont>
      <p:font typeface="조선일보명조" panose="02030304000000000000" pitchFamily="18" charset="-127"/>
      <p:regular r:id="rId33"/>
    </p:embeddedFont>
    <p:embeddedFont>
      <p:font typeface="맑은 고딕" panose="020B0503020000020004" pitchFamily="50" charset="-127"/>
      <p:regular r:id="rId34"/>
      <p:bold r:id="rId3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4D40"/>
    <a:srgbClr val="BCB69E"/>
    <a:srgbClr val="E9E7DF"/>
    <a:srgbClr val="FF9999"/>
    <a:srgbClr val="FF7C80"/>
    <a:srgbClr val="4F4F4F"/>
    <a:srgbClr val="DBD8CB"/>
    <a:srgbClr val="3F392D"/>
    <a:srgbClr val="443D30"/>
    <a:srgbClr val="AB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56" autoAdjust="0"/>
    <p:restoredTop sz="91016" autoAdjust="0"/>
  </p:normalViewPr>
  <p:slideViewPr>
    <p:cSldViewPr snapToGrid="0" showGuides="1">
      <p:cViewPr>
        <p:scale>
          <a:sx n="33" d="100"/>
          <a:sy n="33" d="100"/>
        </p:scale>
        <p:origin x="1157" y="1066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00" cy="36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46C9C-66D3-419C-A7AF-104F0F6BE8E3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49129-138D-4F10-AACF-489497FD7C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615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0585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7987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3534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6767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9650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5423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49129-138D-4F10-AACF-489497FD7C67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209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1004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53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972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406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362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3085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9892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8136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4661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959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9407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BB6EA-89B1-4F9E-8FED-1E47F6B01637}" type="datetimeFigureOut">
              <a:rPr lang="ko-KR" altLang="en-US" smtClean="0"/>
              <a:t>2017-06-07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88FB7-8909-4B94-9C44-0569D63BB5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32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4.png"/><Relationship Id="rId4" Type="http://schemas.openxmlformats.org/officeDocument/2006/relationships/notesSlide" Target="../notesSlides/notesSlide1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1245796" y="1941408"/>
            <a:ext cx="10032254" cy="2562963"/>
            <a:chOff x="472560" y="2241556"/>
            <a:chExt cx="10032254" cy="2562963"/>
          </a:xfrm>
        </p:grpSpPr>
        <p:sp>
          <p:nvSpPr>
            <p:cNvPr id="5" name="TextBox 4"/>
            <p:cNvSpPr txBox="1"/>
            <p:nvPr/>
          </p:nvSpPr>
          <p:spPr>
            <a:xfrm>
              <a:off x="472560" y="2241556"/>
              <a:ext cx="36273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‘</a:t>
              </a:r>
              <a:r>
                <a:rPr lang="ko-KR" altLang="en-US" sz="2400" dirty="0" err="1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같이의</a:t>
              </a:r>
              <a:r>
                <a:rPr lang="ko-KR" altLang="en-US" sz="2400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 가치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’</a:t>
              </a: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5041459" y="4212754"/>
              <a:ext cx="5463355" cy="5917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「장애인 </a:t>
              </a:r>
              <a:r>
                <a:rPr lang="ko-KR" altLang="en-US" sz="2400" dirty="0" err="1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고용」으로</a:t>
              </a:r>
              <a:r>
                <a: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 기업의 경쟁력을 높이다</a:t>
              </a:r>
              <a:r>
                <a:rPr lang="en-US" altLang="ko-KR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.</a:t>
              </a:r>
              <a:endParaRPr lang="ko-KR" altLang="en-US" sz="24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4240320" y="2805638"/>
            <a:ext cx="3711360" cy="728564"/>
            <a:chOff x="4206240" y="2967570"/>
            <a:chExt cx="4701120" cy="922860"/>
          </a:xfrm>
        </p:grpSpPr>
        <p:sp>
          <p:nvSpPr>
            <p:cNvPr id="7" name="직사각형 6"/>
            <p:cNvSpPr/>
            <p:nvPr/>
          </p:nvSpPr>
          <p:spPr>
            <a:xfrm>
              <a:off x="4206240" y="2967570"/>
              <a:ext cx="3779520" cy="92286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6" name="그룹 25"/>
            <p:cNvGrpSpPr/>
            <p:nvPr/>
          </p:nvGrpSpPr>
          <p:grpSpPr>
            <a:xfrm>
              <a:off x="7985760" y="2967570"/>
              <a:ext cx="921600" cy="922860"/>
              <a:chOff x="7985760" y="2967570"/>
              <a:chExt cx="921600" cy="922860"/>
            </a:xfrm>
          </p:grpSpPr>
          <p:sp>
            <p:nvSpPr>
              <p:cNvPr id="24" name="자유형 23"/>
              <p:cNvSpPr/>
              <p:nvPr/>
            </p:nvSpPr>
            <p:spPr>
              <a:xfrm>
                <a:off x="7985760" y="2967570"/>
                <a:ext cx="921600" cy="922860"/>
              </a:xfrm>
              <a:custGeom>
                <a:avLst/>
                <a:gdLst>
                  <a:gd name="connsiteX0" fmla="*/ 431009 w 921600"/>
                  <a:gd name="connsiteY0" fmla="*/ 248602 h 922860"/>
                  <a:gd name="connsiteX1" fmla="*/ 258823 w 921600"/>
                  <a:gd name="connsiteY1" fmla="*/ 420787 h 922860"/>
                  <a:gd name="connsiteX2" fmla="*/ 431009 w 921600"/>
                  <a:gd name="connsiteY2" fmla="*/ 592972 h 922860"/>
                  <a:gd name="connsiteX3" fmla="*/ 498032 w 921600"/>
                  <a:gd name="connsiteY3" fmla="*/ 579441 h 922860"/>
                  <a:gd name="connsiteX4" fmla="*/ 523725 w 921600"/>
                  <a:gd name="connsiteY4" fmla="*/ 562118 h 922860"/>
                  <a:gd name="connsiteX5" fmla="*/ 649277 w 921600"/>
                  <a:gd name="connsiteY5" fmla="*/ 687669 h 922860"/>
                  <a:gd name="connsiteX6" fmla="*/ 703259 w 921600"/>
                  <a:gd name="connsiteY6" fmla="*/ 633687 h 922860"/>
                  <a:gd name="connsiteX7" fmla="*/ 576663 w 921600"/>
                  <a:gd name="connsiteY7" fmla="*/ 507092 h 922860"/>
                  <a:gd name="connsiteX8" fmla="*/ 589664 w 921600"/>
                  <a:gd name="connsiteY8" fmla="*/ 487809 h 922860"/>
                  <a:gd name="connsiteX9" fmla="*/ 603195 w 921600"/>
                  <a:gd name="connsiteY9" fmla="*/ 420787 h 922860"/>
                  <a:gd name="connsiteX10" fmla="*/ 431009 w 921600"/>
                  <a:gd name="connsiteY10" fmla="*/ 248602 h 922860"/>
                  <a:gd name="connsiteX11" fmla="*/ 0 w 921600"/>
                  <a:gd name="connsiteY11" fmla="*/ 0 h 922860"/>
                  <a:gd name="connsiteX12" fmla="*/ 921600 w 921600"/>
                  <a:gd name="connsiteY12" fmla="*/ 0 h 922860"/>
                  <a:gd name="connsiteX13" fmla="*/ 921600 w 921600"/>
                  <a:gd name="connsiteY13" fmla="*/ 922860 h 922860"/>
                  <a:gd name="connsiteX14" fmla="*/ 0 w 921600"/>
                  <a:gd name="connsiteY14" fmla="*/ 922860 h 9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21600" h="922860">
                    <a:moveTo>
                      <a:pt x="431009" y="248602"/>
                    </a:moveTo>
                    <a:cubicBezTo>
                      <a:pt x="335913" y="248602"/>
                      <a:pt x="258823" y="325692"/>
                      <a:pt x="258823" y="420787"/>
                    </a:cubicBezTo>
                    <a:cubicBezTo>
                      <a:pt x="258823" y="515882"/>
                      <a:pt x="335913" y="592972"/>
                      <a:pt x="431009" y="592972"/>
                    </a:cubicBezTo>
                    <a:cubicBezTo>
                      <a:pt x="454783" y="592972"/>
                      <a:pt x="477432" y="588154"/>
                      <a:pt x="498032" y="579441"/>
                    </a:cubicBezTo>
                    <a:lnTo>
                      <a:pt x="523725" y="562118"/>
                    </a:lnTo>
                    <a:lnTo>
                      <a:pt x="649277" y="687669"/>
                    </a:lnTo>
                    <a:lnTo>
                      <a:pt x="703259" y="633687"/>
                    </a:lnTo>
                    <a:lnTo>
                      <a:pt x="576663" y="507092"/>
                    </a:lnTo>
                    <a:lnTo>
                      <a:pt x="589664" y="487809"/>
                    </a:lnTo>
                    <a:cubicBezTo>
                      <a:pt x="598377" y="467209"/>
                      <a:pt x="603195" y="444561"/>
                      <a:pt x="603195" y="420787"/>
                    </a:cubicBezTo>
                    <a:cubicBezTo>
                      <a:pt x="603195" y="325692"/>
                      <a:pt x="526105" y="248602"/>
                      <a:pt x="431009" y="248602"/>
                    </a:cubicBezTo>
                    <a:close/>
                    <a:moveTo>
                      <a:pt x="0" y="0"/>
                    </a:moveTo>
                    <a:lnTo>
                      <a:pt x="921600" y="0"/>
                    </a:lnTo>
                    <a:lnTo>
                      <a:pt x="921600" y="922860"/>
                    </a:lnTo>
                    <a:lnTo>
                      <a:pt x="0" y="92286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타원 24"/>
              <p:cNvSpPr/>
              <p:nvPr/>
            </p:nvSpPr>
            <p:spPr>
              <a:xfrm>
                <a:off x="8303895" y="327279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7" name="이등변 삼각형 26"/>
            <p:cNvSpPr/>
            <p:nvPr/>
          </p:nvSpPr>
          <p:spPr>
            <a:xfrm rot="10800000">
              <a:off x="7635767" y="3387090"/>
              <a:ext cx="127284" cy="10972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92068" y="37108"/>
            <a:ext cx="1419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보호 및 지원 </a:t>
            </a:r>
            <a:r>
              <a:rPr lang="ko-KR" altLang="en-US" sz="1100" dirty="0" err="1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고용론</a:t>
            </a:r>
            <a:endParaRPr lang="en-US" altLang="ko-KR" sz="1600" dirty="0" smtClean="0">
              <a:solidFill>
                <a:schemeClr val="bg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  <a:cs typeface="조선일보명조" panose="02030304000000000000" pitchFamily="18" charset="-127"/>
            </a:endParaRPr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6" y="29413"/>
            <a:ext cx="146788" cy="277000"/>
          </a:xfrm>
          <a:prstGeom prst="rect">
            <a:avLst/>
          </a:prstGeom>
        </p:spPr>
      </p:pic>
      <p:pic>
        <p:nvPicPr>
          <p:cNvPr id="42" name="그림 4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695" y="5618765"/>
            <a:ext cx="686004" cy="554492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454011" y="6240717"/>
            <a:ext cx="3283978" cy="52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201328009 </a:t>
            </a:r>
            <a:r>
              <a:rPr lang="ko-KR" altLang="en-US" sz="12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김은택 </a:t>
            </a:r>
            <a:endParaRPr lang="en-US" altLang="ko-KR" sz="1200" dirty="0" smtClean="0">
              <a:solidFill>
                <a:schemeClr val="bg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  <a:cs typeface="조선일보명조" panose="02030304000000000000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201428029 </a:t>
            </a:r>
            <a:r>
              <a:rPr lang="ko-KR" altLang="en-US" sz="1200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rPr>
              <a:t>최원희</a:t>
            </a:r>
            <a:endParaRPr lang="en-US" altLang="ko-KR" dirty="0" smtClean="0">
              <a:solidFill>
                <a:schemeClr val="bg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  <a:cs typeface="조선일보명조" panose="02030304000000000000" pitchFamily="18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296474" y="2910079"/>
            <a:ext cx="2475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</a:t>
            </a:r>
            <a:r>
              <a:rPr lang="en-US" altLang="ko-KR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그린 </a:t>
            </a:r>
            <a:r>
              <a:rPr lang="ko-KR" altLang="en-US" sz="2800" dirty="0" err="1" smtClean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씨에스</a:t>
            </a:r>
            <a:endParaRPr lang="ko-KR" altLang="en-US" sz="28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1" name="직사각형 10">
            <a:hlinkClick r:id="rId9" action="ppaction://hlinksldjump"/>
          </p:cNvPr>
          <p:cNvSpPr/>
          <p:nvPr/>
        </p:nvSpPr>
        <p:spPr>
          <a:xfrm>
            <a:off x="7224111" y="2805638"/>
            <a:ext cx="727569" cy="7285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(주) 그린 씨에스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6370637"/>
            <a:ext cx="487363" cy="487363"/>
          </a:xfrm>
          <a:prstGeom prst="rect">
            <a:avLst/>
          </a:prstGeom>
        </p:spPr>
      </p:pic>
      <p:cxnSp>
        <p:nvCxnSpPr>
          <p:cNvPr id="36" name="직선 연결선 35"/>
          <p:cNvCxnSpPr/>
          <p:nvPr/>
        </p:nvCxnSpPr>
        <p:spPr>
          <a:xfrm>
            <a:off x="6757832" y="2991558"/>
            <a:ext cx="0" cy="377178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62573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19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41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1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588574" y="2272255"/>
            <a:ext cx="9007130" cy="2529953"/>
            <a:chOff x="1588574" y="2272255"/>
            <a:chExt cx="9007130" cy="2529953"/>
          </a:xfrm>
        </p:grpSpPr>
        <p:sp>
          <p:nvSpPr>
            <p:cNvPr id="26" name="자유형 25"/>
            <p:cNvSpPr/>
            <p:nvPr/>
          </p:nvSpPr>
          <p:spPr>
            <a:xfrm>
              <a:off x="3270739" y="3437643"/>
              <a:ext cx="5638800" cy="1105705"/>
            </a:xfrm>
            <a:custGeom>
              <a:avLst/>
              <a:gdLst/>
              <a:ahLst/>
              <a:cxnLst/>
              <a:rect l="l" t="t" r="r" b="b"/>
              <a:pathLst>
                <a:path w="5638800" h="1105705">
                  <a:moveTo>
                    <a:pt x="2497458" y="710288"/>
                  </a:moveTo>
                  <a:cubicBezTo>
                    <a:pt x="2537171" y="710288"/>
                    <a:pt x="2568454" y="715533"/>
                    <a:pt x="2591308" y="726023"/>
                  </a:cubicBezTo>
                  <a:cubicBezTo>
                    <a:pt x="2614161" y="736514"/>
                    <a:pt x="2625588" y="751125"/>
                    <a:pt x="2625588" y="769858"/>
                  </a:cubicBezTo>
                  <a:cubicBezTo>
                    <a:pt x="2625588" y="787841"/>
                    <a:pt x="2614068" y="801984"/>
                    <a:pt x="2591026" y="812287"/>
                  </a:cubicBezTo>
                  <a:cubicBezTo>
                    <a:pt x="2567985" y="822590"/>
                    <a:pt x="2536796" y="827741"/>
                    <a:pt x="2497458" y="827741"/>
                  </a:cubicBezTo>
                  <a:cubicBezTo>
                    <a:pt x="2456246" y="827741"/>
                    <a:pt x="2424307" y="822590"/>
                    <a:pt x="2401641" y="812287"/>
                  </a:cubicBezTo>
                  <a:cubicBezTo>
                    <a:pt x="2378975" y="801984"/>
                    <a:pt x="2367642" y="787653"/>
                    <a:pt x="2367642" y="769296"/>
                  </a:cubicBezTo>
                  <a:cubicBezTo>
                    <a:pt x="2367642" y="750938"/>
                    <a:pt x="2378975" y="736514"/>
                    <a:pt x="2401641" y="726023"/>
                  </a:cubicBezTo>
                  <a:cubicBezTo>
                    <a:pt x="2424307" y="715533"/>
                    <a:pt x="2456246" y="710288"/>
                    <a:pt x="2497458" y="710288"/>
                  </a:cubicBezTo>
                  <a:close/>
                  <a:moveTo>
                    <a:pt x="3989111" y="702983"/>
                  </a:moveTo>
                  <a:lnTo>
                    <a:pt x="3989111" y="829989"/>
                  </a:lnTo>
                  <a:cubicBezTo>
                    <a:pt x="3989111" y="834485"/>
                    <a:pt x="3989954" y="837576"/>
                    <a:pt x="3991640" y="839262"/>
                  </a:cubicBezTo>
                  <a:cubicBezTo>
                    <a:pt x="3993326" y="840947"/>
                    <a:pt x="3996417" y="841790"/>
                    <a:pt x="4000912" y="841790"/>
                  </a:cubicBezTo>
                  <a:lnTo>
                    <a:pt x="4317866" y="841790"/>
                  </a:lnTo>
                  <a:lnTo>
                    <a:pt x="4317866" y="804138"/>
                  </a:lnTo>
                  <a:lnTo>
                    <a:pt x="4034631" y="804138"/>
                  </a:lnTo>
                  <a:lnTo>
                    <a:pt x="4034631" y="702983"/>
                  </a:lnTo>
                  <a:close/>
                  <a:moveTo>
                    <a:pt x="412102" y="695115"/>
                  </a:moveTo>
                  <a:cubicBezTo>
                    <a:pt x="447694" y="695115"/>
                    <a:pt x="477197" y="700922"/>
                    <a:pt x="500613" y="712536"/>
                  </a:cubicBezTo>
                  <a:cubicBezTo>
                    <a:pt x="524029" y="724150"/>
                    <a:pt x="535736" y="740073"/>
                    <a:pt x="535736" y="760304"/>
                  </a:cubicBezTo>
                  <a:cubicBezTo>
                    <a:pt x="535736" y="770420"/>
                    <a:pt x="532552" y="779505"/>
                    <a:pt x="526183" y="787560"/>
                  </a:cubicBezTo>
                  <a:cubicBezTo>
                    <a:pt x="519814" y="795615"/>
                    <a:pt x="511197" y="802452"/>
                    <a:pt x="500332" y="808072"/>
                  </a:cubicBezTo>
                  <a:cubicBezTo>
                    <a:pt x="489093" y="813692"/>
                    <a:pt x="475980" y="818000"/>
                    <a:pt x="460994" y="820997"/>
                  </a:cubicBezTo>
                  <a:cubicBezTo>
                    <a:pt x="446008" y="823995"/>
                    <a:pt x="429710" y="825493"/>
                    <a:pt x="412102" y="825493"/>
                  </a:cubicBezTo>
                  <a:cubicBezTo>
                    <a:pt x="394868" y="825493"/>
                    <a:pt x="378852" y="823995"/>
                    <a:pt x="364053" y="820997"/>
                  </a:cubicBezTo>
                  <a:cubicBezTo>
                    <a:pt x="349254" y="818000"/>
                    <a:pt x="336423" y="813692"/>
                    <a:pt x="325558" y="808072"/>
                  </a:cubicBezTo>
                  <a:cubicBezTo>
                    <a:pt x="314318" y="802452"/>
                    <a:pt x="305608" y="795521"/>
                    <a:pt x="299426" y="787279"/>
                  </a:cubicBezTo>
                  <a:cubicBezTo>
                    <a:pt x="293244" y="779036"/>
                    <a:pt x="290153" y="769858"/>
                    <a:pt x="290153" y="759742"/>
                  </a:cubicBezTo>
                  <a:cubicBezTo>
                    <a:pt x="290153" y="749626"/>
                    <a:pt x="293244" y="740541"/>
                    <a:pt x="299426" y="732486"/>
                  </a:cubicBezTo>
                  <a:cubicBezTo>
                    <a:pt x="305608" y="724431"/>
                    <a:pt x="314131" y="717781"/>
                    <a:pt x="324996" y="712536"/>
                  </a:cubicBezTo>
                  <a:cubicBezTo>
                    <a:pt x="336235" y="706916"/>
                    <a:pt x="349254" y="702608"/>
                    <a:pt x="364053" y="699611"/>
                  </a:cubicBezTo>
                  <a:cubicBezTo>
                    <a:pt x="378852" y="696614"/>
                    <a:pt x="394868" y="695115"/>
                    <a:pt x="412102" y="695115"/>
                  </a:cubicBezTo>
                  <a:close/>
                  <a:moveTo>
                    <a:pt x="5112471" y="691743"/>
                  </a:moveTo>
                  <a:lnTo>
                    <a:pt x="5112471" y="730519"/>
                  </a:lnTo>
                  <a:lnTo>
                    <a:pt x="5398515" y="730519"/>
                  </a:lnTo>
                  <a:lnTo>
                    <a:pt x="5398515" y="856402"/>
                  </a:lnTo>
                  <a:lnTo>
                    <a:pt x="5444035" y="856402"/>
                  </a:lnTo>
                  <a:lnTo>
                    <a:pt x="5444035" y="703544"/>
                  </a:lnTo>
                  <a:cubicBezTo>
                    <a:pt x="5444035" y="699049"/>
                    <a:pt x="5443193" y="695958"/>
                    <a:pt x="5441507" y="694272"/>
                  </a:cubicBezTo>
                  <a:cubicBezTo>
                    <a:pt x="5439821" y="692586"/>
                    <a:pt x="5436729" y="691743"/>
                    <a:pt x="5432234" y="691743"/>
                  </a:cubicBezTo>
                  <a:close/>
                  <a:moveTo>
                    <a:pt x="1227985" y="678818"/>
                  </a:moveTo>
                  <a:lnTo>
                    <a:pt x="1227985" y="829989"/>
                  </a:lnTo>
                  <a:cubicBezTo>
                    <a:pt x="1227985" y="834485"/>
                    <a:pt x="1228828" y="837576"/>
                    <a:pt x="1230514" y="839262"/>
                  </a:cubicBezTo>
                  <a:cubicBezTo>
                    <a:pt x="1232200" y="840947"/>
                    <a:pt x="1235291" y="841790"/>
                    <a:pt x="1239786" y="841790"/>
                  </a:cubicBezTo>
                  <a:lnTo>
                    <a:pt x="1565170" y="841790"/>
                  </a:lnTo>
                  <a:lnTo>
                    <a:pt x="1565170" y="803576"/>
                  </a:lnTo>
                  <a:lnTo>
                    <a:pt x="1273505" y="803576"/>
                  </a:lnTo>
                  <a:lnTo>
                    <a:pt x="1273505" y="678818"/>
                  </a:lnTo>
                  <a:close/>
                  <a:moveTo>
                    <a:pt x="2497458" y="677132"/>
                  </a:moveTo>
                  <a:cubicBezTo>
                    <a:pt x="2437888" y="677132"/>
                    <a:pt x="2393211" y="685749"/>
                    <a:pt x="2363427" y="702983"/>
                  </a:cubicBezTo>
                  <a:cubicBezTo>
                    <a:pt x="2333642" y="720216"/>
                    <a:pt x="2318750" y="742321"/>
                    <a:pt x="2318750" y="769296"/>
                  </a:cubicBezTo>
                  <a:cubicBezTo>
                    <a:pt x="2318750" y="795896"/>
                    <a:pt x="2333548" y="818000"/>
                    <a:pt x="2363146" y="835609"/>
                  </a:cubicBezTo>
                  <a:cubicBezTo>
                    <a:pt x="2392743" y="853217"/>
                    <a:pt x="2437514" y="862021"/>
                    <a:pt x="2497458" y="862021"/>
                  </a:cubicBezTo>
                  <a:cubicBezTo>
                    <a:pt x="2557402" y="862021"/>
                    <a:pt x="2601985" y="853217"/>
                    <a:pt x="2631208" y="835609"/>
                  </a:cubicBezTo>
                  <a:cubicBezTo>
                    <a:pt x="2660430" y="818000"/>
                    <a:pt x="2675042" y="796083"/>
                    <a:pt x="2675042" y="769858"/>
                  </a:cubicBezTo>
                  <a:cubicBezTo>
                    <a:pt x="2675042" y="743257"/>
                    <a:pt x="2660337" y="721153"/>
                    <a:pt x="2630927" y="703544"/>
                  </a:cubicBezTo>
                  <a:cubicBezTo>
                    <a:pt x="2601517" y="685936"/>
                    <a:pt x="2557027" y="677132"/>
                    <a:pt x="2497458" y="677132"/>
                  </a:cubicBezTo>
                  <a:close/>
                  <a:moveTo>
                    <a:pt x="412102" y="658586"/>
                  </a:moveTo>
                  <a:cubicBezTo>
                    <a:pt x="386626" y="658586"/>
                    <a:pt x="363585" y="661022"/>
                    <a:pt x="342979" y="665892"/>
                  </a:cubicBezTo>
                  <a:cubicBezTo>
                    <a:pt x="322373" y="670763"/>
                    <a:pt x="304577" y="677694"/>
                    <a:pt x="289591" y="686685"/>
                  </a:cubicBezTo>
                  <a:cubicBezTo>
                    <a:pt x="274605" y="695302"/>
                    <a:pt x="263085" y="705886"/>
                    <a:pt x="255030" y="718437"/>
                  </a:cubicBezTo>
                  <a:cubicBezTo>
                    <a:pt x="246975" y="730988"/>
                    <a:pt x="242947" y="744756"/>
                    <a:pt x="242947" y="759742"/>
                  </a:cubicBezTo>
                  <a:cubicBezTo>
                    <a:pt x="242947" y="775103"/>
                    <a:pt x="246881" y="789058"/>
                    <a:pt x="254749" y="801609"/>
                  </a:cubicBezTo>
                  <a:cubicBezTo>
                    <a:pt x="262617" y="814160"/>
                    <a:pt x="274043" y="824744"/>
                    <a:pt x="289029" y="833361"/>
                  </a:cubicBezTo>
                  <a:cubicBezTo>
                    <a:pt x="303641" y="841978"/>
                    <a:pt x="321343" y="848628"/>
                    <a:pt x="342136" y="853311"/>
                  </a:cubicBezTo>
                  <a:cubicBezTo>
                    <a:pt x="362929" y="857994"/>
                    <a:pt x="386251" y="860336"/>
                    <a:pt x="412102" y="860336"/>
                  </a:cubicBezTo>
                  <a:cubicBezTo>
                    <a:pt x="463804" y="860336"/>
                    <a:pt x="505109" y="851344"/>
                    <a:pt x="536017" y="833361"/>
                  </a:cubicBezTo>
                  <a:cubicBezTo>
                    <a:pt x="566926" y="815378"/>
                    <a:pt x="582380" y="790838"/>
                    <a:pt x="582380" y="759742"/>
                  </a:cubicBezTo>
                  <a:cubicBezTo>
                    <a:pt x="582380" y="729395"/>
                    <a:pt x="566926" y="704949"/>
                    <a:pt x="536017" y="686404"/>
                  </a:cubicBezTo>
                  <a:cubicBezTo>
                    <a:pt x="505109" y="667859"/>
                    <a:pt x="463804" y="658586"/>
                    <a:pt x="412102" y="658586"/>
                  </a:cubicBezTo>
                  <a:close/>
                  <a:moveTo>
                    <a:pt x="2815764" y="641727"/>
                  </a:moveTo>
                  <a:lnTo>
                    <a:pt x="2815764" y="676570"/>
                  </a:lnTo>
                  <a:lnTo>
                    <a:pt x="3100685" y="676570"/>
                  </a:lnTo>
                  <a:lnTo>
                    <a:pt x="3100685" y="727147"/>
                  </a:lnTo>
                  <a:lnTo>
                    <a:pt x="2827566" y="727147"/>
                  </a:lnTo>
                  <a:cubicBezTo>
                    <a:pt x="2823070" y="727147"/>
                    <a:pt x="2819979" y="727990"/>
                    <a:pt x="2818293" y="729676"/>
                  </a:cubicBezTo>
                  <a:cubicBezTo>
                    <a:pt x="2816607" y="731362"/>
                    <a:pt x="2815764" y="734453"/>
                    <a:pt x="2815764" y="738949"/>
                  </a:cubicBezTo>
                  <a:lnTo>
                    <a:pt x="2815764" y="835609"/>
                  </a:lnTo>
                  <a:cubicBezTo>
                    <a:pt x="2815764" y="840105"/>
                    <a:pt x="2816607" y="843195"/>
                    <a:pt x="2818293" y="844881"/>
                  </a:cubicBezTo>
                  <a:cubicBezTo>
                    <a:pt x="2819979" y="846567"/>
                    <a:pt x="2823070" y="847410"/>
                    <a:pt x="2827566" y="847410"/>
                  </a:cubicBezTo>
                  <a:lnTo>
                    <a:pt x="3160817" y="847410"/>
                  </a:lnTo>
                  <a:lnTo>
                    <a:pt x="3160817" y="813130"/>
                  </a:lnTo>
                  <a:lnTo>
                    <a:pt x="2864656" y="813130"/>
                  </a:lnTo>
                  <a:lnTo>
                    <a:pt x="2864656" y="759180"/>
                  </a:lnTo>
                  <a:lnTo>
                    <a:pt x="3137776" y="759180"/>
                  </a:lnTo>
                  <a:cubicBezTo>
                    <a:pt x="3142272" y="759180"/>
                    <a:pt x="3145362" y="758337"/>
                    <a:pt x="3147048" y="756651"/>
                  </a:cubicBezTo>
                  <a:cubicBezTo>
                    <a:pt x="3148734" y="754965"/>
                    <a:pt x="3149577" y="751874"/>
                    <a:pt x="3149577" y="747379"/>
                  </a:cubicBezTo>
                  <a:lnTo>
                    <a:pt x="3149577" y="653529"/>
                  </a:lnTo>
                  <a:cubicBezTo>
                    <a:pt x="3149577" y="649033"/>
                    <a:pt x="3148734" y="645942"/>
                    <a:pt x="3147048" y="644256"/>
                  </a:cubicBezTo>
                  <a:cubicBezTo>
                    <a:pt x="3145362" y="642570"/>
                    <a:pt x="3142272" y="641727"/>
                    <a:pt x="3137776" y="641727"/>
                  </a:cubicBezTo>
                  <a:close/>
                  <a:moveTo>
                    <a:pt x="3766340" y="616438"/>
                  </a:moveTo>
                  <a:cubicBezTo>
                    <a:pt x="3754726" y="618312"/>
                    <a:pt x="3740021" y="619998"/>
                    <a:pt x="3722225" y="621496"/>
                  </a:cubicBezTo>
                  <a:cubicBezTo>
                    <a:pt x="3704429" y="622995"/>
                    <a:pt x="3685978" y="624306"/>
                    <a:pt x="3666871" y="625430"/>
                  </a:cubicBezTo>
                  <a:cubicBezTo>
                    <a:pt x="3648138" y="626554"/>
                    <a:pt x="3630249" y="627397"/>
                    <a:pt x="3613202" y="627959"/>
                  </a:cubicBezTo>
                  <a:cubicBezTo>
                    <a:pt x="3596155" y="628521"/>
                    <a:pt x="3582762" y="628802"/>
                    <a:pt x="3573021" y="628802"/>
                  </a:cubicBezTo>
                  <a:lnTo>
                    <a:pt x="3429155" y="628802"/>
                  </a:lnTo>
                  <a:lnTo>
                    <a:pt x="3429155" y="667578"/>
                  </a:lnTo>
                  <a:lnTo>
                    <a:pt x="3557847" y="667578"/>
                  </a:lnTo>
                  <a:lnTo>
                    <a:pt x="3557847" y="841228"/>
                  </a:lnTo>
                  <a:lnTo>
                    <a:pt x="3599995" y="841228"/>
                  </a:lnTo>
                  <a:lnTo>
                    <a:pt x="3599995" y="667016"/>
                  </a:lnTo>
                  <a:cubicBezTo>
                    <a:pt x="3630717" y="665892"/>
                    <a:pt x="3660221" y="664394"/>
                    <a:pt x="3688507" y="662520"/>
                  </a:cubicBezTo>
                  <a:cubicBezTo>
                    <a:pt x="3716793" y="660647"/>
                    <a:pt x="3742737" y="657650"/>
                    <a:pt x="3766340" y="653529"/>
                  </a:cubicBezTo>
                  <a:close/>
                  <a:moveTo>
                    <a:pt x="2754509" y="561927"/>
                  </a:moveTo>
                  <a:lnTo>
                    <a:pt x="2754509" y="597893"/>
                  </a:lnTo>
                  <a:lnTo>
                    <a:pt x="3210833" y="597893"/>
                  </a:lnTo>
                  <a:lnTo>
                    <a:pt x="3210833" y="561927"/>
                  </a:lnTo>
                  <a:close/>
                  <a:moveTo>
                    <a:pt x="2558151" y="536076"/>
                  </a:moveTo>
                  <a:lnTo>
                    <a:pt x="2558151" y="599017"/>
                  </a:lnTo>
                  <a:lnTo>
                    <a:pt x="2437888" y="599017"/>
                  </a:lnTo>
                  <a:lnTo>
                    <a:pt x="2437888" y="536638"/>
                  </a:lnTo>
                  <a:cubicBezTo>
                    <a:pt x="2446131" y="538511"/>
                    <a:pt x="2455403" y="539822"/>
                    <a:pt x="2465706" y="540572"/>
                  </a:cubicBezTo>
                  <a:cubicBezTo>
                    <a:pt x="2476009" y="541321"/>
                    <a:pt x="2486406" y="541696"/>
                    <a:pt x="2496896" y="541696"/>
                  </a:cubicBezTo>
                  <a:cubicBezTo>
                    <a:pt x="2507386" y="541696"/>
                    <a:pt x="2517876" y="541321"/>
                    <a:pt x="2528366" y="540572"/>
                  </a:cubicBezTo>
                  <a:cubicBezTo>
                    <a:pt x="2538857" y="539822"/>
                    <a:pt x="2548785" y="538324"/>
                    <a:pt x="2558151" y="536076"/>
                  </a:cubicBezTo>
                  <a:close/>
                  <a:moveTo>
                    <a:pt x="4059358" y="519779"/>
                  </a:moveTo>
                  <a:cubicBezTo>
                    <a:pt x="4082211" y="519779"/>
                    <a:pt x="4100663" y="524836"/>
                    <a:pt x="4114712" y="534952"/>
                  </a:cubicBezTo>
                  <a:cubicBezTo>
                    <a:pt x="4128762" y="545068"/>
                    <a:pt x="4135786" y="559117"/>
                    <a:pt x="4135786" y="577100"/>
                  </a:cubicBezTo>
                  <a:cubicBezTo>
                    <a:pt x="4135786" y="595458"/>
                    <a:pt x="4128762" y="609601"/>
                    <a:pt x="4114712" y="619529"/>
                  </a:cubicBezTo>
                  <a:cubicBezTo>
                    <a:pt x="4100663" y="629457"/>
                    <a:pt x="4082211" y="634422"/>
                    <a:pt x="4059358" y="634422"/>
                  </a:cubicBezTo>
                  <a:cubicBezTo>
                    <a:pt x="4035380" y="634422"/>
                    <a:pt x="4016367" y="629457"/>
                    <a:pt x="4002317" y="619529"/>
                  </a:cubicBezTo>
                  <a:cubicBezTo>
                    <a:pt x="3988268" y="609601"/>
                    <a:pt x="3981243" y="595458"/>
                    <a:pt x="3981243" y="577100"/>
                  </a:cubicBezTo>
                  <a:cubicBezTo>
                    <a:pt x="3981243" y="559117"/>
                    <a:pt x="3988268" y="545068"/>
                    <a:pt x="4002317" y="534952"/>
                  </a:cubicBezTo>
                  <a:cubicBezTo>
                    <a:pt x="4016367" y="524836"/>
                    <a:pt x="4035380" y="519779"/>
                    <a:pt x="4059358" y="519779"/>
                  </a:cubicBezTo>
                  <a:close/>
                  <a:moveTo>
                    <a:pt x="4058796" y="486060"/>
                  </a:moveTo>
                  <a:cubicBezTo>
                    <a:pt x="4021706" y="486060"/>
                    <a:pt x="3991921" y="494396"/>
                    <a:pt x="3969442" y="511068"/>
                  </a:cubicBezTo>
                  <a:cubicBezTo>
                    <a:pt x="3946963" y="527740"/>
                    <a:pt x="3935723" y="549751"/>
                    <a:pt x="3935723" y="577100"/>
                  </a:cubicBezTo>
                  <a:cubicBezTo>
                    <a:pt x="3935723" y="604824"/>
                    <a:pt x="3946963" y="626929"/>
                    <a:pt x="3969442" y="643413"/>
                  </a:cubicBezTo>
                  <a:cubicBezTo>
                    <a:pt x="3991921" y="659898"/>
                    <a:pt x="4021706" y="668140"/>
                    <a:pt x="4058796" y="668140"/>
                  </a:cubicBezTo>
                  <a:cubicBezTo>
                    <a:pt x="4095137" y="668140"/>
                    <a:pt x="4124734" y="659898"/>
                    <a:pt x="4147588" y="643413"/>
                  </a:cubicBezTo>
                  <a:cubicBezTo>
                    <a:pt x="4170442" y="626929"/>
                    <a:pt x="4181868" y="604824"/>
                    <a:pt x="4181868" y="577100"/>
                  </a:cubicBezTo>
                  <a:cubicBezTo>
                    <a:pt x="4181868" y="549751"/>
                    <a:pt x="4170348" y="527740"/>
                    <a:pt x="4147307" y="511068"/>
                  </a:cubicBezTo>
                  <a:cubicBezTo>
                    <a:pt x="4124266" y="494396"/>
                    <a:pt x="4094762" y="486060"/>
                    <a:pt x="4058796" y="486060"/>
                  </a:cubicBezTo>
                  <a:close/>
                  <a:moveTo>
                    <a:pt x="1806562" y="460771"/>
                  </a:moveTo>
                  <a:lnTo>
                    <a:pt x="1806562" y="499548"/>
                  </a:lnTo>
                  <a:lnTo>
                    <a:pt x="1894230" y="499548"/>
                  </a:lnTo>
                  <a:lnTo>
                    <a:pt x="1894230" y="527646"/>
                  </a:lnTo>
                  <a:cubicBezTo>
                    <a:pt x="1894230" y="550500"/>
                    <a:pt x="1890858" y="571855"/>
                    <a:pt x="1884114" y="591711"/>
                  </a:cubicBezTo>
                  <a:cubicBezTo>
                    <a:pt x="1877371" y="611568"/>
                    <a:pt x="1868567" y="629926"/>
                    <a:pt x="1857702" y="646785"/>
                  </a:cubicBezTo>
                  <a:cubicBezTo>
                    <a:pt x="1846837" y="663644"/>
                    <a:pt x="1834473" y="678818"/>
                    <a:pt x="1820611" y="692305"/>
                  </a:cubicBezTo>
                  <a:cubicBezTo>
                    <a:pt x="1806749" y="705792"/>
                    <a:pt x="1792513" y="717407"/>
                    <a:pt x="1777901" y="727147"/>
                  </a:cubicBezTo>
                  <a:cubicBezTo>
                    <a:pt x="1784270" y="731643"/>
                    <a:pt x="1791201" y="736420"/>
                    <a:pt x="1798694" y="741478"/>
                  </a:cubicBezTo>
                  <a:cubicBezTo>
                    <a:pt x="1806187" y="746536"/>
                    <a:pt x="1812556" y="751125"/>
                    <a:pt x="1817802" y="755246"/>
                  </a:cubicBezTo>
                  <a:cubicBezTo>
                    <a:pt x="1827168" y="748128"/>
                    <a:pt x="1836815" y="739417"/>
                    <a:pt x="1846743" y="729114"/>
                  </a:cubicBezTo>
                  <a:cubicBezTo>
                    <a:pt x="1856671" y="718811"/>
                    <a:pt x="1866131" y="707478"/>
                    <a:pt x="1875123" y="695115"/>
                  </a:cubicBezTo>
                  <a:cubicBezTo>
                    <a:pt x="1884114" y="683126"/>
                    <a:pt x="1892357" y="670294"/>
                    <a:pt x="1899850" y="656620"/>
                  </a:cubicBezTo>
                  <a:cubicBezTo>
                    <a:pt x="1907343" y="642945"/>
                    <a:pt x="1913337" y="628802"/>
                    <a:pt x="1917833" y="614190"/>
                  </a:cubicBezTo>
                  <a:cubicBezTo>
                    <a:pt x="1930196" y="642289"/>
                    <a:pt x="1944714" y="666641"/>
                    <a:pt x="1961386" y="687247"/>
                  </a:cubicBezTo>
                  <a:cubicBezTo>
                    <a:pt x="1978058" y="707853"/>
                    <a:pt x="1995011" y="724338"/>
                    <a:pt x="2012245" y="736701"/>
                  </a:cubicBezTo>
                  <a:cubicBezTo>
                    <a:pt x="2016741" y="732955"/>
                    <a:pt x="2022267" y="728271"/>
                    <a:pt x="2028823" y="722652"/>
                  </a:cubicBezTo>
                  <a:cubicBezTo>
                    <a:pt x="2035379" y="717032"/>
                    <a:pt x="2040905" y="711974"/>
                    <a:pt x="2045401" y="707478"/>
                  </a:cubicBezTo>
                  <a:cubicBezTo>
                    <a:pt x="2031165" y="698487"/>
                    <a:pt x="2017771" y="687903"/>
                    <a:pt x="2005220" y="675727"/>
                  </a:cubicBezTo>
                  <a:cubicBezTo>
                    <a:pt x="1992669" y="663551"/>
                    <a:pt x="1981711" y="649970"/>
                    <a:pt x="1972344" y="634984"/>
                  </a:cubicBezTo>
                  <a:cubicBezTo>
                    <a:pt x="1962604" y="619623"/>
                    <a:pt x="1955017" y="603045"/>
                    <a:pt x="1949585" y="585249"/>
                  </a:cubicBezTo>
                  <a:cubicBezTo>
                    <a:pt x="1944152" y="567453"/>
                    <a:pt x="1941436" y="548439"/>
                    <a:pt x="1941436" y="528208"/>
                  </a:cubicBezTo>
                  <a:lnTo>
                    <a:pt x="1941436" y="499548"/>
                  </a:lnTo>
                  <a:lnTo>
                    <a:pt x="2027418" y="499548"/>
                  </a:lnTo>
                  <a:lnTo>
                    <a:pt x="2027418" y="460771"/>
                  </a:lnTo>
                  <a:close/>
                  <a:moveTo>
                    <a:pt x="3916616" y="424805"/>
                  </a:moveTo>
                  <a:lnTo>
                    <a:pt x="3916616" y="460209"/>
                  </a:lnTo>
                  <a:lnTo>
                    <a:pt x="4202099" y="460209"/>
                  </a:lnTo>
                  <a:lnTo>
                    <a:pt x="4202099" y="424805"/>
                  </a:lnTo>
                  <a:close/>
                  <a:moveTo>
                    <a:pt x="771995" y="411879"/>
                  </a:moveTo>
                  <a:cubicBezTo>
                    <a:pt x="783234" y="411879"/>
                    <a:pt x="792881" y="415813"/>
                    <a:pt x="800936" y="423681"/>
                  </a:cubicBezTo>
                  <a:cubicBezTo>
                    <a:pt x="808991" y="431549"/>
                    <a:pt x="815641" y="442039"/>
                    <a:pt x="820886" y="455152"/>
                  </a:cubicBezTo>
                  <a:cubicBezTo>
                    <a:pt x="826131" y="468639"/>
                    <a:pt x="829972" y="484093"/>
                    <a:pt x="832407" y="501514"/>
                  </a:cubicBezTo>
                  <a:cubicBezTo>
                    <a:pt x="834842" y="518936"/>
                    <a:pt x="836060" y="537387"/>
                    <a:pt x="836060" y="556869"/>
                  </a:cubicBezTo>
                  <a:cubicBezTo>
                    <a:pt x="836060" y="576726"/>
                    <a:pt x="834748" y="595458"/>
                    <a:pt x="832126" y="613066"/>
                  </a:cubicBezTo>
                  <a:cubicBezTo>
                    <a:pt x="829503" y="630675"/>
                    <a:pt x="825569" y="646036"/>
                    <a:pt x="820324" y="659148"/>
                  </a:cubicBezTo>
                  <a:cubicBezTo>
                    <a:pt x="815079" y="672636"/>
                    <a:pt x="808429" y="683220"/>
                    <a:pt x="800374" y="690900"/>
                  </a:cubicBezTo>
                  <a:cubicBezTo>
                    <a:pt x="792319" y="698580"/>
                    <a:pt x="782859" y="702421"/>
                    <a:pt x="771995" y="702421"/>
                  </a:cubicBezTo>
                  <a:cubicBezTo>
                    <a:pt x="760755" y="702421"/>
                    <a:pt x="751108" y="698580"/>
                    <a:pt x="743053" y="690900"/>
                  </a:cubicBezTo>
                  <a:cubicBezTo>
                    <a:pt x="734998" y="683220"/>
                    <a:pt x="728348" y="672823"/>
                    <a:pt x="723103" y="659710"/>
                  </a:cubicBezTo>
                  <a:cubicBezTo>
                    <a:pt x="717858" y="646598"/>
                    <a:pt x="713924" y="631143"/>
                    <a:pt x="711301" y="613348"/>
                  </a:cubicBezTo>
                  <a:cubicBezTo>
                    <a:pt x="708679" y="595552"/>
                    <a:pt x="707367" y="576726"/>
                    <a:pt x="707367" y="556869"/>
                  </a:cubicBezTo>
                  <a:cubicBezTo>
                    <a:pt x="707367" y="537762"/>
                    <a:pt x="708585" y="519498"/>
                    <a:pt x="711020" y="502076"/>
                  </a:cubicBezTo>
                  <a:cubicBezTo>
                    <a:pt x="713456" y="484655"/>
                    <a:pt x="717296" y="469201"/>
                    <a:pt x="722541" y="455714"/>
                  </a:cubicBezTo>
                  <a:cubicBezTo>
                    <a:pt x="728160" y="442601"/>
                    <a:pt x="734998" y="432017"/>
                    <a:pt x="743053" y="423962"/>
                  </a:cubicBezTo>
                  <a:cubicBezTo>
                    <a:pt x="751108" y="415907"/>
                    <a:pt x="760755" y="411879"/>
                    <a:pt x="771995" y="411879"/>
                  </a:cubicBezTo>
                  <a:close/>
                  <a:moveTo>
                    <a:pt x="1285306" y="400640"/>
                  </a:moveTo>
                  <a:cubicBezTo>
                    <a:pt x="1312281" y="400640"/>
                    <a:pt x="1333262" y="409819"/>
                    <a:pt x="1348247" y="428177"/>
                  </a:cubicBezTo>
                  <a:cubicBezTo>
                    <a:pt x="1363233" y="446535"/>
                    <a:pt x="1370726" y="468639"/>
                    <a:pt x="1370726" y="494490"/>
                  </a:cubicBezTo>
                  <a:cubicBezTo>
                    <a:pt x="1370726" y="520341"/>
                    <a:pt x="1363233" y="542258"/>
                    <a:pt x="1348247" y="560241"/>
                  </a:cubicBezTo>
                  <a:cubicBezTo>
                    <a:pt x="1333262" y="578224"/>
                    <a:pt x="1312281" y="587216"/>
                    <a:pt x="1285306" y="587216"/>
                  </a:cubicBezTo>
                  <a:cubicBezTo>
                    <a:pt x="1258332" y="587216"/>
                    <a:pt x="1237351" y="578224"/>
                    <a:pt x="1222365" y="560241"/>
                  </a:cubicBezTo>
                  <a:cubicBezTo>
                    <a:pt x="1207379" y="542258"/>
                    <a:pt x="1199886" y="520341"/>
                    <a:pt x="1199886" y="494490"/>
                  </a:cubicBezTo>
                  <a:cubicBezTo>
                    <a:pt x="1199886" y="468639"/>
                    <a:pt x="1207379" y="446535"/>
                    <a:pt x="1222365" y="428177"/>
                  </a:cubicBezTo>
                  <a:cubicBezTo>
                    <a:pt x="1237351" y="409819"/>
                    <a:pt x="1258332" y="400640"/>
                    <a:pt x="1285306" y="400640"/>
                  </a:cubicBezTo>
                  <a:close/>
                  <a:moveTo>
                    <a:pt x="3585946" y="396144"/>
                  </a:moveTo>
                  <a:cubicBezTo>
                    <a:pt x="3614420" y="396144"/>
                    <a:pt x="3635306" y="403544"/>
                    <a:pt x="3648606" y="418342"/>
                  </a:cubicBezTo>
                  <a:cubicBezTo>
                    <a:pt x="3661906" y="433141"/>
                    <a:pt x="3668556" y="450094"/>
                    <a:pt x="3668556" y="469201"/>
                  </a:cubicBezTo>
                  <a:cubicBezTo>
                    <a:pt x="3668556" y="488308"/>
                    <a:pt x="3661906" y="505167"/>
                    <a:pt x="3648606" y="519779"/>
                  </a:cubicBezTo>
                  <a:cubicBezTo>
                    <a:pt x="3635306" y="534390"/>
                    <a:pt x="3614420" y="541696"/>
                    <a:pt x="3585946" y="541696"/>
                  </a:cubicBezTo>
                  <a:cubicBezTo>
                    <a:pt x="3557473" y="541696"/>
                    <a:pt x="3536586" y="534390"/>
                    <a:pt x="3523286" y="519779"/>
                  </a:cubicBezTo>
                  <a:cubicBezTo>
                    <a:pt x="3509986" y="505167"/>
                    <a:pt x="3503336" y="488308"/>
                    <a:pt x="3503336" y="469201"/>
                  </a:cubicBezTo>
                  <a:cubicBezTo>
                    <a:pt x="3503336" y="450094"/>
                    <a:pt x="3510080" y="433141"/>
                    <a:pt x="3523567" y="418342"/>
                  </a:cubicBezTo>
                  <a:cubicBezTo>
                    <a:pt x="3537054" y="403544"/>
                    <a:pt x="3557847" y="396144"/>
                    <a:pt x="3585946" y="396144"/>
                  </a:cubicBezTo>
                  <a:close/>
                  <a:moveTo>
                    <a:pt x="2496896" y="384343"/>
                  </a:moveTo>
                  <a:cubicBezTo>
                    <a:pt x="2536234" y="384343"/>
                    <a:pt x="2567330" y="390150"/>
                    <a:pt x="2590184" y="401764"/>
                  </a:cubicBezTo>
                  <a:cubicBezTo>
                    <a:pt x="2613037" y="413378"/>
                    <a:pt x="2624464" y="428177"/>
                    <a:pt x="2624464" y="446160"/>
                  </a:cubicBezTo>
                  <a:cubicBezTo>
                    <a:pt x="2624464" y="464143"/>
                    <a:pt x="2612475" y="478661"/>
                    <a:pt x="2588498" y="489713"/>
                  </a:cubicBezTo>
                  <a:cubicBezTo>
                    <a:pt x="2564520" y="500765"/>
                    <a:pt x="2533986" y="506291"/>
                    <a:pt x="2496896" y="506291"/>
                  </a:cubicBezTo>
                  <a:cubicBezTo>
                    <a:pt x="2458681" y="506291"/>
                    <a:pt x="2427960" y="500484"/>
                    <a:pt x="2404732" y="488870"/>
                  </a:cubicBezTo>
                  <a:cubicBezTo>
                    <a:pt x="2381504" y="477256"/>
                    <a:pt x="2369889" y="462645"/>
                    <a:pt x="2369889" y="445036"/>
                  </a:cubicBezTo>
                  <a:cubicBezTo>
                    <a:pt x="2369889" y="427053"/>
                    <a:pt x="2380942" y="412441"/>
                    <a:pt x="2403046" y="401202"/>
                  </a:cubicBezTo>
                  <a:cubicBezTo>
                    <a:pt x="2425150" y="389962"/>
                    <a:pt x="2456434" y="384343"/>
                    <a:pt x="2496896" y="384343"/>
                  </a:cubicBezTo>
                  <a:close/>
                  <a:moveTo>
                    <a:pt x="2983233" y="383781"/>
                  </a:moveTo>
                  <a:cubicBezTo>
                    <a:pt x="3021072" y="383781"/>
                    <a:pt x="3051700" y="388370"/>
                    <a:pt x="3075116" y="397549"/>
                  </a:cubicBezTo>
                  <a:cubicBezTo>
                    <a:pt x="3098531" y="406728"/>
                    <a:pt x="3110239" y="420309"/>
                    <a:pt x="3110239" y="438292"/>
                  </a:cubicBezTo>
                  <a:cubicBezTo>
                    <a:pt x="3110239" y="456275"/>
                    <a:pt x="3098625" y="469482"/>
                    <a:pt x="3075397" y="477912"/>
                  </a:cubicBezTo>
                  <a:cubicBezTo>
                    <a:pt x="3052168" y="486341"/>
                    <a:pt x="3021447" y="490556"/>
                    <a:pt x="2983233" y="490556"/>
                  </a:cubicBezTo>
                  <a:cubicBezTo>
                    <a:pt x="2943894" y="490556"/>
                    <a:pt x="2912798" y="486341"/>
                    <a:pt x="2889945" y="477912"/>
                  </a:cubicBezTo>
                  <a:cubicBezTo>
                    <a:pt x="2867091" y="469482"/>
                    <a:pt x="2855664" y="456275"/>
                    <a:pt x="2855664" y="438292"/>
                  </a:cubicBezTo>
                  <a:cubicBezTo>
                    <a:pt x="2855664" y="419934"/>
                    <a:pt x="2867279" y="406260"/>
                    <a:pt x="2890507" y="397268"/>
                  </a:cubicBezTo>
                  <a:cubicBezTo>
                    <a:pt x="2913735" y="388276"/>
                    <a:pt x="2944644" y="383781"/>
                    <a:pt x="2983233" y="383781"/>
                  </a:cubicBezTo>
                  <a:close/>
                  <a:moveTo>
                    <a:pt x="200237" y="377037"/>
                  </a:moveTo>
                  <a:lnTo>
                    <a:pt x="200237" y="414689"/>
                  </a:lnTo>
                  <a:lnTo>
                    <a:pt x="299145" y="414689"/>
                  </a:lnTo>
                  <a:lnTo>
                    <a:pt x="299145" y="429301"/>
                  </a:lnTo>
                  <a:cubicBezTo>
                    <a:pt x="299145" y="451780"/>
                    <a:pt x="295492" y="472104"/>
                    <a:pt x="288186" y="490275"/>
                  </a:cubicBezTo>
                  <a:cubicBezTo>
                    <a:pt x="280881" y="508446"/>
                    <a:pt x="271046" y="524649"/>
                    <a:pt x="258683" y="538886"/>
                  </a:cubicBezTo>
                  <a:cubicBezTo>
                    <a:pt x="246319" y="553497"/>
                    <a:pt x="232083" y="566235"/>
                    <a:pt x="215973" y="577100"/>
                  </a:cubicBezTo>
                  <a:cubicBezTo>
                    <a:pt x="199863" y="587965"/>
                    <a:pt x="182816" y="596957"/>
                    <a:pt x="164833" y="604075"/>
                  </a:cubicBezTo>
                  <a:lnTo>
                    <a:pt x="197989" y="633860"/>
                  </a:lnTo>
                  <a:cubicBezTo>
                    <a:pt x="226088" y="620747"/>
                    <a:pt x="251564" y="603794"/>
                    <a:pt x="274418" y="583001"/>
                  </a:cubicBezTo>
                  <a:cubicBezTo>
                    <a:pt x="297272" y="562208"/>
                    <a:pt x="313382" y="538886"/>
                    <a:pt x="322748" y="513035"/>
                  </a:cubicBezTo>
                  <a:cubicBezTo>
                    <a:pt x="329492" y="526522"/>
                    <a:pt x="337921" y="538792"/>
                    <a:pt x="348037" y="549844"/>
                  </a:cubicBezTo>
                  <a:cubicBezTo>
                    <a:pt x="358152" y="560897"/>
                    <a:pt x="368830" y="570918"/>
                    <a:pt x="380069" y="579910"/>
                  </a:cubicBezTo>
                  <a:cubicBezTo>
                    <a:pt x="391309" y="588527"/>
                    <a:pt x="402736" y="596207"/>
                    <a:pt x="414350" y="602951"/>
                  </a:cubicBezTo>
                  <a:cubicBezTo>
                    <a:pt x="425964" y="609695"/>
                    <a:pt x="436642" y="615127"/>
                    <a:pt x="446382" y="619248"/>
                  </a:cubicBezTo>
                  <a:lnTo>
                    <a:pt x="474481" y="586654"/>
                  </a:lnTo>
                  <a:cubicBezTo>
                    <a:pt x="457622" y="581409"/>
                    <a:pt x="441512" y="574103"/>
                    <a:pt x="426151" y="564737"/>
                  </a:cubicBezTo>
                  <a:cubicBezTo>
                    <a:pt x="410791" y="555370"/>
                    <a:pt x="397116" y="544131"/>
                    <a:pt x="385127" y="531018"/>
                  </a:cubicBezTo>
                  <a:cubicBezTo>
                    <a:pt x="373138" y="517905"/>
                    <a:pt x="363585" y="503013"/>
                    <a:pt x="356466" y="486341"/>
                  </a:cubicBezTo>
                  <a:cubicBezTo>
                    <a:pt x="349348" y="469669"/>
                    <a:pt x="345789" y="451030"/>
                    <a:pt x="345789" y="430425"/>
                  </a:cubicBezTo>
                  <a:lnTo>
                    <a:pt x="345789" y="414689"/>
                  </a:lnTo>
                  <a:lnTo>
                    <a:pt x="444135" y="414689"/>
                  </a:lnTo>
                  <a:lnTo>
                    <a:pt x="444135" y="377037"/>
                  </a:lnTo>
                  <a:close/>
                  <a:moveTo>
                    <a:pt x="4604217" y="373665"/>
                  </a:moveTo>
                  <a:lnTo>
                    <a:pt x="4604217" y="600141"/>
                  </a:lnTo>
                  <a:cubicBezTo>
                    <a:pt x="4604217" y="604637"/>
                    <a:pt x="4605059" y="607728"/>
                    <a:pt x="4606745" y="609414"/>
                  </a:cubicBezTo>
                  <a:cubicBezTo>
                    <a:pt x="4608431" y="611100"/>
                    <a:pt x="4611522" y="611943"/>
                    <a:pt x="4616018" y="611943"/>
                  </a:cubicBezTo>
                  <a:lnTo>
                    <a:pt x="4752578" y="611943"/>
                  </a:lnTo>
                  <a:lnTo>
                    <a:pt x="4752578" y="751312"/>
                  </a:lnTo>
                  <a:lnTo>
                    <a:pt x="4544647" y="751312"/>
                  </a:lnTo>
                  <a:lnTo>
                    <a:pt x="4544647" y="790089"/>
                  </a:lnTo>
                  <a:lnTo>
                    <a:pt x="5002095" y="790089"/>
                  </a:lnTo>
                  <a:lnTo>
                    <a:pt x="5002095" y="751312"/>
                  </a:lnTo>
                  <a:lnTo>
                    <a:pt x="4797536" y="751312"/>
                  </a:lnTo>
                  <a:lnTo>
                    <a:pt x="4797536" y="611943"/>
                  </a:lnTo>
                  <a:lnTo>
                    <a:pt x="4956013" y="611943"/>
                  </a:lnTo>
                  <a:lnTo>
                    <a:pt x="4956013" y="573728"/>
                  </a:lnTo>
                  <a:lnTo>
                    <a:pt x="4648612" y="573728"/>
                  </a:lnTo>
                  <a:lnTo>
                    <a:pt x="4648612" y="373665"/>
                  </a:lnTo>
                  <a:close/>
                  <a:moveTo>
                    <a:pt x="5068636" y="372541"/>
                  </a:moveTo>
                  <a:lnTo>
                    <a:pt x="5068636" y="410194"/>
                  </a:lnTo>
                  <a:lnTo>
                    <a:pt x="5240038" y="410194"/>
                  </a:lnTo>
                  <a:lnTo>
                    <a:pt x="5240038" y="487184"/>
                  </a:lnTo>
                  <a:lnTo>
                    <a:pt x="5080438" y="487184"/>
                  </a:lnTo>
                  <a:cubicBezTo>
                    <a:pt x="5075942" y="487184"/>
                    <a:pt x="5072851" y="488027"/>
                    <a:pt x="5071165" y="489713"/>
                  </a:cubicBezTo>
                  <a:cubicBezTo>
                    <a:pt x="5069479" y="491399"/>
                    <a:pt x="5068636" y="494490"/>
                    <a:pt x="5068636" y="498986"/>
                  </a:cubicBezTo>
                  <a:lnTo>
                    <a:pt x="5068636" y="625430"/>
                  </a:lnTo>
                  <a:cubicBezTo>
                    <a:pt x="5068636" y="629926"/>
                    <a:pt x="5069479" y="633017"/>
                    <a:pt x="5071165" y="634703"/>
                  </a:cubicBezTo>
                  <a:cubicBezTo>
                    <a:pt x="5072851" y="636388"/>
                    <a:pt x="5075942" y="637231"/>
                    <a:pt x="5080438" y="637231"/>
                  </a:cubicBezTo>
                  <a:lnTo>
                    <a:pt x="5129329" y="637231"/>
                  </a:lnTo>
                  <a:cubicBezTo>
                    <a:pt x="5151059" y="637231"/>
                    <a:pt x="5172976" y="636669"/>
                    <a:pt x="5195081" y="635546"/>
                  </a:cubicBezTo>
                  <a:cubicBezTo>
                    <a:pt x="5217185" y="634422"/>
                    <a:pt x="5238165" y="632923"/>
                    <a:pt x="5258021" y="631050"/>
                  </a:cubicBezTo>
                  <a:cubicBezTo>
                    <a:pt x="5277503" y="629176"/>
                    <a:pt x="5295487" y="627116"/>
                    <a:pt x="5311971" y="624868"/>
                  </a:cubicBezTo>
                  <a:cubicBezTo>
                    <a:pt x="5328456" y="622620"/>
                    <a:pt x="5342131" y="620372"/>
                    <a:pt x="5352995" y="618124"/>
                  </a:cubicBezTo>
                  <a:lnTo>
                    <a:pt x="5352995" y="580472"/>
                  </a:lnTo>
                  <a:cubicBezTo>
                    <a:pt x="5342879" y="582720"/>
                    <a:pt x="5330235" y="584874"/>
                    <a:pt x="5315062" y="586935"/>
                  </a:cubicBezTo>
                  <a:cubicBezTo>
                    <a:pt x="5299889" y="588995"/>
                    <a:pt x="5283123" y="590962"/>
                    <a:pt x="5264765" y="592835"/>
                  </a:cubicBezTo>
                  <a:cubicBezTo>
                    <a:pt x="5246033" y="594334"/>
                    <a:pt x="5226457" y="595645"/>
                    <a:pt x="5206039" y="596769"/>
                  </a:cubicBezTo>
                  <a:cubicBezTo>
                    <a:pt x="5185621" y="597893"/>
                    <a:pt x="5165295" y="598455"/>
                    <a:pt x="5145065" y="598455"/>
                  </a:cubicBezTo>
                  <a:lnTo>
                    <a:pt x="5111908" y="598455"/>
                  </a:lnTo>
                  <a:lnTo>
                    <a:pt x="5111908" y="523713"/>
                  </a:lnTo>
                  <a:lnTo>
                    <a:pt x="5271509" y="523713"/>
                  </a:lnTo>
                  <a:cubicBezTo>
                    <a:pt x="5276005" y="523713"/>
                    <a:pt x="5279095" y="522870"/>
                    <a:pt x="5280781" y="521184"/>
                  </a:cubicBezTo>
                  <a:cubicBezTo>
                    <a:pt x="5282467" y="519498"/>
                    <a:pt x="5283311" y="516407"/>
                    <a:pt x="5283311" y="511911"/>
                  </a:cubicBezTo>
                  <a:lnTo>
                    <a:pt x="5283311" y="384343"/>
                  </a:lnTo>
                  <a:cubicBezTo>
                    <a:pt x="5283311" y="379847"/>
                    <a:pt x="5282467" y="376756"/>
                    <a:pt x="5280781" y="375070"/>
                  </a:cubicBezTo>
                  <a:cubicBezTo>
                    <a:pt x="5279095" y="373384"/>
                    <a:pt x="5276005" y="372541"/>
                    <a:pt x="5271509" y="372541"/>
                  </a:cubicBezTo>
                  <a:close/>
                  <a:moveTo>
                    <a:pt x="771995" y="370293"/>
                  </a:moveTo>
                  <a:cubicBezTo>
                    <a:pt x="757009" y="370293"/>
                    <a:pt x="743147" y="374040"/>
                    <a:pt x="730408" y="381533"/>
                  </a:cubicBezTo>
                  <a:cubicBezTo>
                    <a:pt x="717670" y="389026"/>
                    <a:pt x="706431" y="400453"/>
                    <a:pt x="696690" y="415813"/>
                  </a:cubicBezTo>
                  <a:cubicBezTo>
                    <a:pt x="687324" y="430799"/>
                    <a:pt x="679924" y="450094"/>
                    <a:pt x="674492" y="473697"/>
                  </a:cubicBezTo>
                  <a:cubicBezTo>
                    <a:pt x="669059" y="497300"/>
                    <a:pt x="666343" y="525024"/>
                    <a:pt x="666343" y="556869"/>
                  </a:cubicBezTo>
                  <a:cubicBezTo>
                    <a:pt x="666343" y="588714"/>
                    <a:pt x="669059" y="616345"/>
                    <a:pt x="674492" y="639760"/>
                  </a:cubicBezTo>
                  <a:cubicBezTo>
                    <a:pt x="679924" y="663176"/>
                    <a:pt x="687511" y="682564"/>
                    <a:pt x="697252" y="697925"/>
                  </a:cubicBezTo>
                  <a:cubicBezTo>
                    <a:pt x="706618" y="713660"/>
                    <a:pt x="717764" y="725274"/>
                    <a:pt x="730689" y="732767"/>
                  </a:cubicBezTo>
                  <a:cubicBezTo>
                    <a:pt x="743615" y="740260"/>
                    <a:pt x="757383" y="744007"/>
                    <a:pt x="771995" y="744007"/>
                  </a:cubicBezTo>
                  <a:cubicBezTo>
                    <a:pt x="786606" y="744007"/>
                    <a:pt x="800281" y="740167"/>
                    <a:pt x="813019" y="732486"/>
                  </a:cubicBezTo>
                  <a:cubicBezTo>
                    <a:pt x="825757" y="724806"/>
                    <a:pt x="836996" y="713285"/>
                    <a:pt x="846737" y="697925"/>
                  </a:cubicBezTo>
                  <a:cubicBezTo>
                    <a:pt x="856103" y="682189"/>
                    <a:pt x="863596" y="662614"/>
                    <a:pt x="869216" y="639198"/>
                  </a:cubicBezTo>
                  <a:cubicBezTo>
                    <a:pt x="874836" y="615783"/>
                    <a:pt x="877646" y="588340"/>
                    <a:pt x="877646" y="556869"/>
                  </a:cubicBezTo>
                  <a:cubicBezTo>
                    <a:pt x="877646" y="525398"/>
                    <a:pt x="874836" y="497955"/>
                    <a:pt x="869216" y="474540"/>
                  </a:cubicBezTo>
                  <a:cubicBezTo>
                    <a:pt x="863596" y="451124"/>
                    <a:pt x="855916" y="431736"/>
                    <a:pt x="846175" y="416375"/>
                  </a:cubicBezTo>
                  <a:cubicBezTo>
                    <a:pt x="836809" y="401015"/>
                    <a:pt x="825663" y="389494"/>
                    <a:pt x="812738" y="381814"/>
                  </a:cubicBezTo>
                  <a:cubicBezTo>
                    <a:pt x="799812" y="374133"/>
                    <a:pt x="786231" y="370293"/>
                    <a:pt x="771995" y="370293"/>
                  </a:cubicBezTo>
                  <a:close/>
                  <a:moveTo>
                    <a:pt x="1853206" y="366359"/>
                  </a:moveTo>
                  <a:lnTo>
                    <a:pt x="1853206" y="404574"/>
                  </a:lnTo>
                  <a:lnTo>
                    <a:pt x="1981336" y="404574"/>
                  </a:lnTo>
                  <a:lnTo>
                    <a:pt x="1981336" y="366359"/>
                  </a:lnTo>
                  <a:close/>
                  <a:moveTo>
                    <a:pt x="1285306" y="360740"/>
                  </a:moveTo>
                  <a:cubicBezTo>
                    <a:pt x="1265824" y="360740"/>
                    <a:pt x="1248029" y="364299"/>
                    <a:pt x="1231919" y="371417"/>
                  </a:cubicBezTo>
                  <a:cubicBezTo>
                    <a:pt x="1215809" y="378536"/>
                    <a:pt x="1202134" y="388089"/>
                    <a:pt x="1190895" y="400078"/>
                  </a:cubicBezTo>
                  <a:cubicBezTo>
                    <a:pt x="1179280" y="412441"/>
                    <a:pt x="1170289" y="426678"/>
                    <a:pt x="1163920" y="442788"/>
                  </a:cubicBezTo>
                  <a:cubicBezTo>
                    <a:pt x="1157551" y="458898"/>
                    <a:pt x="1154366" y="476132"/>
                    <a:pt x="1154366" y="494490"/>
                  </a:cubicBezTo>
                  <a:cubicBezTo>
                    <a:pt x="1154366" y="512848"/>
                    <a:pt x="1157551" y="530082"/>
                    <a:pt x="1163920" y="546192"/>
                  </a:cubicBezTo>
                  <a:cubicBezTo>
                    <a:pt x="1170289" y="562301"/>
                    <a:pt x="1179280" y="576351"/>
                    <a:pt x="1190895" y="588340"/>
                  </a:cubicBezTo>
                  <a:cubicBezTo>
                    <a:pt x="1202134" y="600703"/>
                    <a:pt x="1215809" y="610350"/>
                    <a:pt x="1231919" y="617281"/>
                  </a:cubicBezTo>
                  <a:cubicBezTo>
                    <a:pt x="1248029" y="624212"/>
                    <a:pt x="1265824" y="627678"/>
                    <a:pt x="1285306" y="627678"/>
                  </a:cubicBezTo>
                  <a:cubicBezTo>
                    <a:pt x="1304413" y="627678"/>
                    <a:pt x="1322022" y="624212"/>
                    <a:pt x="1338132" y="617281"/>
                  </a:cubicBezTo>
                  <a:cubicBezTo>
                    <a:pt x="1354242" y="610350"/>
                    <a:pt x="1368104" y="600703"/>
                    <a:pt x="1379718" y="588340"/>
                  </a:cubicBezTo>
                  <a:cubicBezTo>
                    <a:pt x="1391332" y="576351"/>
                    <a:pt x="1400418" y="562301"/>
                    <a:pt x="1406974" y="546192"/>
                  </a:cubicBezTo>
                  <a:cubicBezTo>
                    <a:pt x="1413530" y="530082"/>
                    <a:pt x="1416808" y="512848"/>
                    <a:pt x="1416808" y="494490"/>
                  </a:cubicBezTo>
                  <a:cubicBezTo>
                    <a:pt x="1416808" y="476132"/>
                    <a:pt x="1413530" y="458898"/>
                    <a:pt x="1406974" y="442788"/>
                  </a:cubicBezTo>
                  <a:cubicBezTo>
                    <a:pt x="1400418" y="426678"/>
                    <a:pt x="1391332" y="412441"/>
                    <a:pt x="1379718" y="400078"/>
                  </a:cubicBezTo>
                  <a:cubicBezTo>
                    <a:pt x="1368104" y="388089"/>
                    <a:pt x="1354242" y="378536"/>
                    <a:pt x="1338132" y="371417"/>
                  </a:cubicBezTo>
                  <a:cubicBezTo>
                    <a:pt x="1322022" y="364299"/>
                    <a:pt x="1304413" y="360740"/>
                    <a:pt x="1285306" y="360740"/>
                  </a:cubicBezTo>
                  <a:close/>
                  <a:moveTo>
                    <a:pt x="3585946" y="360178"/>
                  </a:moveTo>
                  <a:cubicBezTo>
                    <a:pt x="3566090" y="360178"/>
                    <a:pt x="3548388" y="363175"/>
                    <a:pt x="3532840" y="369169"/>
                  </a:cubicBezTo>
                  <a:cubicBezTo>
                    <a:pt x="3517291" y="375164"/>
                    <a:pt x="3504085" y="383219"/>
                    <a:pt x="3493220" y="393334"/>
                  </a:cubicBezTo>
                  <a:cubicBezTo>
                    <a:pt x="3482730" y="403450"/>
                    <a:pt x="3474675" y="415064"/>
                    <a:pt x="3469055" y="428177"/>
                  </a:cubicBezTo>
                  <a:cubicBezTo>
                    <a:pt x="3463436" y="441289"/>
                    <a:pt x="3460626" y="455152"/>
                    <a:pt x="3460626" y="469763"/>
                  </a:cubicBezTo>
                  <a:cubicBezTo>
                    <a:pt x="3460626" y="484749"/>
                    <a:pt x="3463436" y="498798"/>
                    <a:pt x="3469055" y="511911"/>
                  </a:cubicBezTo>
                  <a:cubicBezTo>
                    <a:pt x="3474675" y="525024"/>
                    <a:pt x="3482917" y="536451"/>
                    <a:pt x="3493782" y="546192"/>
                  </a:cubicBezTo>
                  <a:cubicBezTo>
                    <a:pt x="3504647" y="555932"/>
                    <a:pt x="3517760" y="563613"/>
                    <a:pt x="3533120" y="569232"/>
                  </a:cubicBezTo>
                  <a:cubicBezTo>
                    <a:pt x="3548481" y="574852"/>
                    <a:pt x="3566090" y="577662"/>
                    <a:pt x="3585946" y="577662"/>
                  </a:cubicBezTo>
                  <a:cubicBezTo>
                    <a:pt x="3605428" y="577662"/>
                    <a:pt x="3622849" y="574852"/>
                    <a:pt x="3638210" y="569232"/>
                  </a:cubicBezTo>
                  <a:cubicBezTo>
                    <a:pt x="3653571" y="563613"/>
                    <a:pt x="3666683" y="555932"/>
                    <a:pt x="3677548" y="546192"/>
                  </a:cubicBezTo>
                  <a:cubicBezTo>
                    <a:pt x="3688038" y="536451"/>
                    <a:pt x="3696187" y="525024"/>
                    <a:pt x="3701994" y="511911"/>
                  </a:cubicBezTo>
                  <a:cubicBezTo>
                    <a:pt x="3707801" y="498798"/>
                    <a:pt x="3710705" y="484749"/>
                    <a:pt x="3710705" y="469763"/>
                  </a:cubicBezTo>
                  <a:cubicBezTo>
                    <a:pt x="3710705" y="455152"/>
                    <a:pt x="3707895" y="441289"/>
                    <a:pt x="3702275" y="428177"/>
                  </a:cubicBezTo>
                  <a:cubicBezTo>
                    <a:pt x="3696655" y="415064"/>
                    <a:pt x="3688413" y="403450"/>
                    <a:pt x="3677548" y="393334"/>
                  </a:cubicBezTo>
                  <a:cubicBezTo>
                    <a:pt x="3667058" y="383219"/>
                    <a:pt x="3654039" y="375164"/>
                    <a:pt x="3638491" y="369169"/>
                  </a:cubicBezTo>
                  <a:cubicBezTo>
                    <a:pt x="3622943" y="363175"/>
                    <a:pt x="3605428" y="360178"/>
                    <a:pt x="3585946" y="360178"/>
                  </a:cubicBezTo>
                  <a:close/>
                  <a:moveTo>
                    <a:pt x="5400763" y="353996"/>
                  </a:moveTo>
                  <a:lnTo>
                    <a:pt x="5400763" y="414127"/>
                  </a:lnTo>
                  <a:lnTo>
                    <a:pt x="5314219" y="414127"/>
                  </a:lnTo>
                  <a:lnTo>
                    <a:pt x="5314219" y="450656"/>
                  </a:lnTo>
                  <a:lnTo>
                    <a:pt x="5400763" y="450656"/>
                  </a:lnTo>
                  <a:lnTo>
                    <a:pt x="5400763" y="511911"/>
                  </a:lnTo>
                  <a:lnTo>
                    <a:pt x="5314219" y="511911"/>
                  </a:lnTo>
                  <a:lnTo>
                    <a:pt x="5314219" y="548439"/>
                  </a:lnTo>
                  <a:lnTo>
                    <a:pt x="5400763" y="548439"/>
                  </a:lnTo>
                  <a:lnTo>
                    <a:pt x="5400763" y="665892"/>
                  </a:lnTo>
                  <a:lnTo>
                    <a:pt x="5444597" y="665892"/>
                  </a:lnTo>
                  <a:lnTo>
                    <a:pt x="5444597" y="353996"/>
                  </a:lnTo>
                  <a:close/>
                  <a:moveTo>
                    <a:pt x="4257735" y="353996"/>
                  </a:moveTo>
                  <a:lnTo>
                    <a:pt x="4257735" y="720966"/>
                  </a:lnTo>
                  <a:lnTo>
                    <a:pt x="4301569" y="720966"/>
                  </a:lnTo>
                  <a:lnTo>
                    <a:pt x="4301569" y="545068"/>
                  </a:lnTo>
                  <a:lnTo>
                    <a:pt x="4371254" y="545068"/>
                  </a:lnTo>
                  <a:lnTo>
                    <a:pt x="4371254" y="505729"/>
                  </a:lnTo>
                  <a:lnTo>
                    <a:pt x="4301569" y="505729"/>
                  </a:lnTo>
                  <a:lnTo>
                    <a:pt x="4301569" y="353996"/>
                  </a:lnTo>
                  <a:close/>
                  <a:moveTo>
                    <a:pt x="3788819" y="353996"/>
                  </a:moveTo>
                  <a:lnTo>
                    <a:pt x="3788819" y="851906"/>
                  </a:lnTo>
                  <a:lnTo>
                    <a:pt x="3833215" y="851906"/>
                  </a:lnTo>
                  <a:lnTo>
                    <a:pt x="3833215" y="353996"/>
                  </a:lnTo>
                  <a:close/>
                  <a:moveTo>
                    <a:pt x="2175779" y="353996"/>
                  </a:moveTo>
                  <a:lnTo>
                    <a:pt x="2175779" y="542258"/>
                  </a:lnTo>
                  <a:lnTo>
                    <a:pt x="2114524" y="542258"/>
                  </a:lnTo>
                  <a:lnTo>
                    <a:pt x="2114524" y="362426"/>
                  </a:lnTo>
                  <a:lnTo>
                    <a:pt x="2071252" y="362426"/>
                  </a:lnTo>
                  <a:lnTo>
                    <a:pt x="2071252" y="828303"/>
                  </a:lnTo>
                  <a:lnTo>
                    <a:pt x="2114524" y="828303"/>
                  </a:lnTo>
                  <a:lnTo>
                    <a:pt x="2114524" y="584968"/>
                  </a:lnTo>
                  <a:lnTo>
                    <a:pt x="2175779" y="584968"/>
                  </a:lnTo>
                  <a:lnTo>
                    <a:pt x="2175779" y="851906"/>
                  </a:lnTo>
                  <a:lnTo>
                    <a:pt x="2217928" y="851906"/>
                  </a:lnTo>
                  <a:lnTo>
                    <a:pt x="2217928" y="353996"/>
                  </a:lnTo>
                  <a:close/>
                  <a:moveTo>
                    <a:pt x="1507286" y="353996"/>
                  </a:moveTo>
                  <a:lnTo>
                    <a:pt x="1507286" y="719842"/>
                  </a:lnTo>
                  <a:lnTo>
                    <a:pt x="1551682" y="719842"/>
                  </a:lnTo>
                  <a:lnTo>
                    <a:pt x="1551682" y="353996"/>
                  </a:lnTo>
                  <a:close/>
                  <a:moveTo>
                    <a:pt x="1031065" y="353996"/>
                  </a:moveTo>
                  <a:lnTo>
                    <a:pt x="1031065" y="528770"/>
                  </a:lnTo>
                  <a:lnTo>
                    <a:pt x="965876" y="528770"/>
                  </a:lnTo>
                  <a:lnTo>
                    <a:pt x="965876" y="362426"/>
                  </a:lnTo>
                  <a:lnTo>
                    <a:pt x="923166" y="362426"/>
                  </a:lnTo>
                  <a:lnTo>
                    <a:pt x="923166" y="828303"/>
                  </a:lnTo>
                  <a:lnTo>
                    <a:pt x="965876" y="828303"/>
                  </a:lnTo>
                  <a:lnTo>
                    <a:pt x="965876" y="572604"/>
                  </a:lnTo>
                  <a:lnTo>
                    <a:pt x="1031065" y="572604"/>
                  </a:lnTo>
                  <a:lnTo>
                    <a:pt x="1031065" y="851906"/>
                  </a:lnTo>
                  <a:lnTo>
                    <a:pt x="1073775" y="851906"/>
                  </a:lnTo>
                  <a:lnTo>
                    <a:pt x="1073775" y="353996"/>
                  </a:lnTo>
                  <a:close/>
                  <a:moveTo>
                    <a:pt x="525621" y="353996"/>
                  </a:moveTo>
                  <a:lnTo>
                    <a:pt x="525621" y="656901"/>
                  </a:lnTo>
                  <a:lnTo>
                    <a:pt x="568893" y="656901"/>
                  </a:lnTo>
                  <a:lnTo>
                    <a:pt x="568893" y="505729"/>
                  </a:lnTo>
                  <a:lnTo>
                    <a:pt x="638016" y="505729"/>
                  </a:lnTo>
                  <a:lnTo>
                    <a:pt x="638016" y="466953"/>
                  </a:lnTo>
                  <a:lnTo>
                    <a:pt x="568893" y="466953"/>
                  </a:lnTo>
                  <a:lnTo>
                    <a:pt x="568893" y="353996"/>
                  </a:lnTo>
                  <a:close/>
                  <a:moveTo>
                    <a:pt x="3984615" y="352872"/>
                  </a:moveTo>
                  <a:lnTo>
                    <a:pt x="3984615" y="388838"/>
                  </a:lnTo>
                  <a:lnTo>
                    <a:pt x="4131853" y="388838"/>
                  </a:lnTo>
                  <a:lnTo>
                    <a:pt x="4131853" y="352872"/>
                  </a:lnTo>
                  <a:close/>
                  <a:moveTo>
                    <a:pt x="2983233" y="350624"/>
                  </a:moveTo>
                  <a:cubicBezTo>
                    <a:pt x="2925911" y="350624"/>
                    <a:pt x="2882358" y="358679"/>
                    <a:pt x="2852574" y="374789"/>
                  </a:cubicBezTo>
                  <a:cubicBezTo>
                    <a:pt x="2822789" y="390899"/>
                    <a:pt x="2807897" y="412067"/>
                    <a:pt x="2807897" y="438292"/>
                  </a:cubicBezTo>
                  <a:cubicBezTo>
                    <a:pt x="2807897" y="464518"/>
                    <a:pt x="2822789" y="485311"/>
                    <a:pt x="2852574" y="500672"/>
                  </a:cubicBezTo>
                  <a:cubicBezTo>
                    <a:pt x="2882358" y="516032"/>
                    <a:pt x="2925911" y="523713"/>
                    <a:pt x="2983233" y="523713"/>
                  </a:cubicBezTo>
                  <a:cubicBezTo>
                    <a:pt x="3040929" y="523713"/>
                    <a:pt x="3084482" y="516032"/>
                    <a:pt x="3113892" y="500672"/>
                  </a:cubicBezTo>
                  <a:cubicBezTo>
                    <a:pt x="3143302" y="485311"/>
                    <a:pt x="3158007" y="464518"/>
                    <a:pt x="3158007" y="438292"/>
                  </a:cubicBezTo>
                  <a:cubicBezTo>
                    <a:pt x="3158007" y="412441"/>
                    <a:pt x="3143208" y="391367"/>
                    <a:pt x="3113611" y="375070"/>
                  </a:cubicBezTo>
                  <a:cubicBezTo>
                    <a:pt x="3084014" y="358773"/>
                    <a:pt x="3040554" y="350624"/>
                    <a:pt x="2983233" y="350624"/>
                  </a:cubicBezTo>
                  <a:close/>
                  <a:moveTo>
                    <a:pt x="2496896" y="350624"/>
                  </a:moveTo>
                  <a:cubicBezTo>
                    <a:pt x="2439200" y="350624"/>
                    <a:pt x="2395740" y="359990"/>
                    <a:pt x="2366518" y="378723"/>
                  </a:cubicBezTo>
                  <a:cubicBezTo>
                    <a:pt x="2337295" y="397455"/>
                    <a:pt x="2322684" y="419747"/>
                    <a:pt x="2322684" y="445598"/>
                  </a:cubicBezTo>
                  <a:cubicBezTo>
                    <a:pt x="2322684" y="462083"/>
                    <a:pt x="2328584" y="477350"/>
                    <a:pt x="2340386" y="491399"/>
                  </a:cubicBezTo>
                  <a:cubicBezTo>
                    <a:pt x="2352187" y="505448"/>
                    <a:pt x="2370077" y="516969"/>
                    <a:pt x="2394054" y="525960"/>
                  </a:cubicBezTo>
                  <a:lnTo>
                    <a:pt x="2394054" y="599017"/>
                  </a:lnTo>
                  <a:lnTo>
                    <a:pt x="2268734" y="599017"/>
                  </a:lnTo>
                  <a:lnTo>
                    <a:pt x="2268734" y="637231"/>
                  </a:lnTo>
                  <a:lnTo>
                    <a:pt x="2725058" y="637231"/>
                  </a:lnTo>
                  <a:lnTo>
                    <a:pt x="2725058" y="599017"/>
                  </a:lnTo>
                  <a:lnTo>
                    <a:pt x="2601423" y="599017"/>
                  </a:lnTo>
                  <a:lnTo>
                    <a:pt x="2601423" y="525960"/>
                  </a:lnTo>
                  <a:cubicBezTo>
                    <a:pt x="2625026" y="516969"/>
                    <a:pt x="2642728" y="505542"/>
                    <a:pt x="2654530" y="491680"/>
                  </a:cubicBezTo>
                  <a:cubicBezTo>
                    <a:pt x="2666331" y="477818"/>
                    <a:pt x="2672232" y="462832"/>
                    <a:pt x="2672232" y="446722"/>
                  </a:cubicBezTo>
                  <a:cubicBezTo>
                    <a:pt x="2672232" y="420496"/>
                    <a:pt x="2657808" y="397924"/>
                    <a:pt x="2628960" y="379004"/>
                  </a:cubicBezTo>
                  <a:cubicBezTo>
                    <a:pt x="2600112" y="360084"/>
                    <a:pt x="2556091" y="350624"/>
                    <a:pt x="2496896" y="350624"/>
                  </a:cubicBezTo>
                  <a:close/>
                  <a:moveTo>
                    <a:pt x="0" y="0"/>
                  </a:moveTo>
                  <a:lnTo>
                    <a:pt x="5638800" y="0"/>
                  </a:lnTo>
                  <a:lnTo>
                    <a:pt x="5638800" y="1105705"/>
                  </a:lnTo>
                  <a:lnTo>
                    <a:pt x="0" y="1105705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00070" y="2272255"/>
              <a:ext cx="5180138" cy="1007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44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</a:t>
              </a:r>
              <a:endParaRPr lang="en-US" altLang="ko-KR" sz="44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588574" y="2272255"/>
              <a:ext cx="9007130" cy="2529953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738404" y="2373693"/>
              <a:ext cx="8707472" cy="2327077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028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335648" y="243470"/>
            <a:ext cx="3637514" cy="1045439"/>
            <a:chOff x="335648" y="243470"/>
            <a:chExt cx="3637514" cy="1045439"/>
          </a:xfrm>
        </p:grpSpPr>
        <p:sp>
          <p:nvSpPr>
            <p:cNvPr id="3" name="TextBox 2"/>
            <p:cNvSpPr txBox="1"/>
            <p:nvPr/>
          </p:nvSpPr>
          <p:spPr>
            <a:xfrm>
              <a:off x="1108410" y="243470"/>
              <a:ext cx="2091990" cy="508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</a:t>
              </a:r>
              <a:endPara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335648" y="267191"/>
              <a:ext cx="3637514" cy="1021718"/>
              <a:chOff x="229476" y="215052"/>
              <a:chExt cx="4153454" cy="1166636"/>
            </a:xfrm>
          </p:grpSpPr>
          <p:sp>
            <p:nvSpPr>
              <p:cNvPr id="5" name="직사각형 4"/>
              <p:cNvSpPr/>
              <p:nvPr/>
            </p:nvSpPr>
            <p:spPr>
              <a:xfrm>
                <a:off x="229476" y="215052"/>
                <a:ext cx="4153454" cy="1166636"/>
              </a:xfrm>
              <a:prstGeom prst="rect">
                <a:avLst/>
              </a:prstGeom>
              <a:noFill/>
              <a:ln w="254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" name="직사각형 5"/>
              <p:cNvSpPr/>
              <p:nvPr/>
            </p:nvSpPr>
            <p:spPr>
              <a:xfrm>
                <a:off x="298567" y="261828"/>
                <a:ext cx="4015273" cy="1073084"/>
              </a:xfrm>
              <a:prstGeom prst="rect">
                <a:avLst/>
              </a:prstGeom>
              <a:noFill/>
              <a:ln w="127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44" name="자유형 243"/>
            <p:cNvSpPr/>
            <p:nvPr/>
          </p:nvSpPr>
          <p:spPr>
            <a:xfrm>
              <a:off x="790105" y="752006"/>
              <a:ext cx="2728600" cy="432373"/>
            </a:xfrm>
            <a:custGeom>
              <a:avLst/>
              <a:gdLst/>
              <a:ahLst/>
              <a:cxnLst/>
              <a:rect l="l" t="t" r="r" b="b"/>
              <a:pathLst>
                <a:path w="2728600" h="432373">
                  <a:moveTo>
                    <a:pt x="1215821" y="268601"/>
                  </a:moveTo>
                  <a:cubicBezTo>
                    <a:pt x="1233994" y="268601"/>
                    <a:pt x="1248310" y="271001"/>
                    <a:pt x="1258769" y="275802"/>
                  </a:cubicBezTo>
                  <a:cubicBezTo>
                    <a:pt x="1269227" y="280602"/>
                    <a:pt x="1274457" y="287289"/>
                    <a:pt x="1274457" y="295861"/>
                  </a:cubicBezTo>
                  <a:cubicBezTo>
                    <a:pt x="1274457" y="304091"/>
                    <a:pt x="1269184" y="310563"/>
                    <a:pt x="1258640" y="315278"/>
                  </a:cubicBezTo>
                  <a:cubicBezTo>
                    <a:pt x="1248096" y="319993"/>
                    <a:pt x="1233823" y="322350"/>
                    <a:pt x="1215821" y="322350"/>
                  </a:cubicBezTo>
                  <a:cubicBezTo>
                    <a:pt x="1196961" y="322350"/>
                    <a:pt x="1182345" y="319993"/>
                    <a:pt x="1171972" y="315278"/>
                  </a:cubicBezTo>
                  <a:cubicBezTo>
                    <a:pt x="1161600" y="310563"/>
                    <a:pt x="1156413" y="304005"/>
                    <a:pt x="1156413" y="295604"/>
                  </a:cubicBezTo>
                  <a:cubicBezTo>
                    <a:pt x="1156413" y="287203"/>
                    <a:pt x="1161600" y="280602"/>
                    <a:pt x="1171972" y="275802"/>
                  </a:cubicBezTo>
                  <a:cubicBezTo>
                    <a:pt x="1182345" y="271001"/>
                    <a:pt x="1196961" y="268601"/>
                    <a:pt x="1215821" y="268601"/>
                  </a:cubicBezTo>
                  <a:close/>
                  <a:moveTo>
                    <a:pt x="1886495" y="265257"/>
                  </a:moveTo>
                  <a:lnTo>
                    <a:pt x="1886495" y="323379"/>
                  </a:lnTo>
                  <a:cubicBezTo>
                    <a:pt x="1886495" y="325436"/>
                    <a:pt x="1886881" y="326851"/>
                    <a:pt x="1887652" y="327622"/>
                  </a:cubicBezTo>
                  <a:cubicBezTo>
                    <a:pt x="1888424" y="328394"/>
                    <a:pt x="1889838" y="328780"/>
                    <a:pt x="1891896" y="328780"/>
                  </a:cubicBezTo>
                  <a:lnTo>
                    <a:pt x="2036942" y="328780"/>
                  </a:lnTo>
                  <a:lnTo>
                    <a:pt x="2036942" y="311549"/>
                  </a:lnTo>
                  <a:lnTo>
                    <a:pt x="1907326" y="311549"/>
                  </a:lnTo>
                  <a:lnTo>
                    <a:pt x="1907326" y="265257"/>
                  </a:lnTo>
                  <a:close/>
                  <a:moveTo>
                    <a:pt x="253272" y="261657"/>
                  </a:moveTo>
                  <a:cubicBezTo>
                    <a:pt x="269560" y="261657"/>
                    <a:pt x="283061" y="264314"/>
                    <a:pt x="293777" y="269629"/>
                  </a:cubicBezTo>
                  <a:cubicBezTo>
                    <a:pt x="304493" y="274944"/>
                    <a:pt x="309850" y="282231"/>
                    <a:pt x="309850" y="291489"/>
                  </a:cubicBezTo>
                  <a:cubicBezTo>
                    <a:pt x="309850" y="296118"/>
                    <a:pt x="308393" y="300276"/>
                    <a:pt x="305478" y="303962"/>
                  </a:cubicBezTo>
                  <a:cubicBezTo>
                    <a:pt x="302564" y="307648"/>
                    <a:pt x="298620" y="310777"/>
                    <a:pt x="293648" y="313349"/>
                  </a:cubicBezTo>
                  <a:cubicBezTo>
                    <a:pt x="288505" y="315921"/>
                    <a:pt x="282504" y="317893"/>
                    <a:pt x="275646" y="319264"/>
                  </a:cubicBezTo>
                  <a:cubicBezTo>
                    <a:pt x="268788" y="320636"/>
                    <a:pt x="261330" y="321322"/>
                    <a:pt x="253272" y="321322"/>
                  </a:cubicBezTo>
                  <a:cubicBezTo>
                    <a:pt x="245385" y="321322"/>
                    <a:pt x="238056" y="320636"/>
                    <a:pt x="231283" y="319264"/>
                  </a:cubicBezTo>
                  <a:cubicBezTo>
                    <a:pt x="224511" y="317893"/>
                    <a:pt x="218639" y="315921"/>
                    <a:pt x="213667" y="313349"/>
                  </a:cubicBezTo>
                  <a:cubicBezTo>
                    <a:pt x="208523" y="310777"/>
                    <a:pt x="204537" y="307606"/>
                    <a:pt x="201708" y="303834"/>
                  </a:cubicBezTo>
                  <a:cubicBezTo>
                    <a:pt x="198879" y="300062"/>
                    <a:pt x="197465" y="295861"/>
                    <a:pt x="197465" y="291232"/>
                  </a:cubicBezTo>
                  <a:cubicBezTo>
                    <a:pt x="197465" y="286603"/>
                    <a:pt x="198879" y="282445"/>
                    <a:pt x="201708" y="278759"/>
                  </a:cubicBezTo>
                  <a:cubicBezTo>
                    <a:pt x="204537" y="275073"/>
                    <a:pt x="208438" y="272030"/>
                    <a:pt x="213410" y="269629"/>
                  </a:cubicBezTo>
                  <a:cubicBezTo>
                    <a:pt x="218553" y="267058"/>
                    <a:pt x="224511" y="265086"/>
                    <a:pt x="231283" y="263714"/>
                  </a:cubicBezTo>
                  <a:cubicBezTo>
                    <a:pt x="238056" y="262343"/>
                    <a:pt x="245385" y="261657"/>
                    <a:pt x="253272" y="261657"/>
                  </a:cubicBezTo>
                  <a:close/>
                  <a:moveTo>
                    <a:pt x="2405741" y="260114"/>
                  </a:moveTo>
                  <a:lnTo>
                    <a:pt x="2405741" y="277859"/>
                  </a:lnTo>
                  <a:lnTo>
                    <a:pt x="2536643" y="277859"/>
                  </a:lnTo>
                  <a:lnTo>
                    <a:pt x="2536643" y="335466"/>
                  </a:lnTo>
                  <a:lnTo>
                    <a:pt x="2557474" y="335466"/>
                  </a:lnTo>
                  <a:lnTo>
                    <a:pt x="2557474" y="265515"/>
                  </a:lnTo>
                  <a:cubicBezTo>
                    <a:pt x="2557474" y="263457"/>
                    <a:pt x="2557088" y="262043"/>
                    <a:pt x="2556317" y="261271"/>
                  </a:cubicBezTo>
                  <a:cubicBezTo>
                    <a:pt x="2555545" y="260500"/>
                    <a:pt x="2554131" y="260114"/>
                    <a:pt x="2552074" y="260114"/>
                  </a:cubicBezTo>
                  <a:close/>
                  <a:moveTo>
                    <a:pt x="639234" y="254199"/>
                  </a:moveTo>
                  <a:lnTo>
                    <a:pt x="639234" y="323379"/>
                  </a:lnTo>
                  <a:cubicBezTo>
                    <a:pt x="639234" y="325436"/>
                    <a:pt x="639620" y="326851"/>
                    <a:pt x="640392" y="327622"/>
                  </a:cubicBezTo>
                  <a:cubicBezTo>
                    <a:pt x="641163" y="328394"/>
                    <a:pt x="642578" y="328780"/>
                    <a:pt x="644635" y="328780"/>
                  </a:cubicBezTo>
                  <a:lnTo>
                    <a:pt x="793539" y="328780"/>
                  </a:lnTo>
                  <a:lnTo>
                    <a:pt x="793539" y="311292"/>
                  </a:lnTo>
                  <a:lnTo>
                    <a:pt x="660066" y="311292"/>
                  </a:lnTo>
                  <a:lnTo>
                    <a:pt x="660066" y="254199"/>
                  </a:lnTo>
                  <a:close/>
                  <a:moveTo>
                    <a:pt x="1215821" y="253427"/>
                  </a:moveTo>
                  <a:cubicBezTo>
                    <a:pt x="1188560" y="253427"/>
                    <a:pt x="1168115" y="257371"/>
                    <a:pt x="1154484" y="265257"/>
                  </a:cubicBezTo>
                  <a:cubicBezTo>
                    <a:pt x="1140854" y="273144"/>
                    <a:pt x="1134039" y="283260"/>
                    <a:pt x="1134039" y="295604"/>
                  </a:cubicBezTo>
                  <a:cubicBezTo>
                    <a:pt x="1134039" y="307777"/>
                    <a:pt x="1140811" y="317893"/>
                    <a:pt x="1154356" y="325951"/>
                  </a:cubicBezTo>
                  <a:cubicBezTo>
                    <a:pt x="1167900" y="334009"/>
                    <a:pt x="1188389" y="338038"/>
                    <a:pt x="1215821" y="338038"/>
                  </a:cubicBezTo>
                  <a:cubicBezTo>
                    <a:pt x="1243253" y="338038"/>
                    <a:pt x="1263655" y="334009"/>
                    <a:pt x="1277028" y="325951"/>
                  </a:cubicBezTo>
                  <a:cubicBezTo>
                    <a:pt x="1290401" y="317893"/>
                    <a:pt x="1297088" y="307863"/>
                    <a:pt x="1297088" y="295861"/>
                  </a:cubicBezTo>
                  <a:cubicBezTo>
                    <a:pt x="1297088" y="283688"/>
                    <a:pt x="1290359" y="273573"/>
                    <a:pt x="1276900" y="265515"/>
                  </a:cubicBezTo>
                  <a:cubicBezTo>
                    <a:pt x="1263441" y="257456"/>
                    <a:pt x="1243081" y="253427"/>
                    <a:pt x="1215821" y="253427"/>
                  </a:cubicBezTo>
                  <a:close/>
                  <a:moveTo>
                    <a:pt x="253272" y="244941"/>
                  </a:moveTo>
                  <a:cubicBezTo>
                    <a:pt x="241613" y="244941"/>
                    <a:pt x="231069" y="246055"/>
                    <a:pt x="221639" y="248284"/>
                  </a:cubicBezTo>
                  <a:cubicBezTo>
                    <a:pt x="212210" y="250513"/>
                    <a:pt x="204066" y="253685"/>
                    <a:pt x="197208" y="257799"/>
                  </a:cubicBezTo>
                  <a:cubicBezTo>
                    <a:pt x="190350" y="261743"/>
                    <a:pt x="185078" y="266586"/>
                    <a:pt x="181392" y="272330"/>
                  </a:cubicBezTo>
                  <a:cubicBezTo>
                    <a:pt x="177705" y="278073"/>
                    <a:pt x="175862" y="284374"/>
                    <a:pt x="175862" y="291232"/>
                  </a:cubicBezTo>
                  <a:cubicBezTo>
                    <a:pt x="175862" y="298262"/>
                    <a:pt x="177663" y="304648"/>
                    <a:pt x="181263" y="310392"/>
                  </a:cubicBezTo>
                  <a:cubicBezTo>
                    <a:pt x="184863" y="316135"/>
                    <a:pt x="190093" y="320979"/>
                    <a:pt x="196951" y="324922"/>
                  </a:cubicBezTo>
                  <a:cubicBezTo>
                    <a:pt x="203637" y="328865"/>
                    <a:pt x="211738" y="331909"/>
                    <a:pt x="221254" y="334052"/>
                  </a:cubicBezTo>
                  <a:cubicBezTo>
                    <a:pt x="230769" y="336195"/>
                    <a:pt x="241442" y="337266"/>
                    <a:pt x="253272" y="337266"/>
                  </a:cubicBezTo>
                  <a:cubicBezTo>
                    <a:pt x="276932" y="337266"/>
                    <a:pt x="295834" y="333152"/>
                    <a:pt x="309979" y="324922"/>
                  </a:cubicBezTo>
                  <a:cubicBezTo>
                    <a:pt x="324124" y="316692"/>
                    <a:pt x="331196" y="305462"/>
                    <a:pt x="331196" y="291232"/>
                  </a:cubicBezTo>
                  <a:cubicBezTo>
                    <a:pt x="331196" y="277345"/>
                    <a:pt x="324124" y="266158"/>
                    <a:pt x="309979" y="257671"/>
                  </a:cubicBezTo>
                  <a:cubicBezTo>
                    <a:pt x="295834" y="249184"/>
                    <a:pt x="276932" y="244941"/>
                    <a:pt x="253272" y="244941"/>
                  </a:cubicBezTo>
                  <a:close/>
                  <a:moveTo>
                    <a:pt x="1367783" y="237225"/>
                  </a:moveTo>
                  <a:lnTo>
                    <a:pt x="1367783" y="253170"/>
                  </a:lnTo>
                  <a:lnTo>
                    <a:pt x="1498170" y="253170"/>
                  </a:lnTo>
                  <a:lnTo>
                    <a:pt x="1498170" y="276316"/>
                  </a:lnTo>
                  <a:lnTo>
                    <a:pt x="1373183" y="276316"/>
                  </a:lnTo>
                  <a:cubicBezTo>
                    <a:pt x="1371126" y="276316"/>
                    <a:pt x="1369711" y="276702"/>
                    <a:pt x="1368940" y="277473"/>
                  </a:cubicBezTo>
                  <a:cubicBezTo>
                    <a:pt x="1368169" y="278245"/>
                    <a:pt x="1367783" y="279659"/>
                    <a:pt x="1367783" y="281717"/>
                  </a:cubicBezTo>
                  <a:lnTo>
                    <a:pt x="1367783" y="325951"/>
                  </a:lnTo>
                  <a:cubicBezTo>
                    <a:pt x="1367783" y="328008"/>
                    <a:pt x="1368169" y="329423"/>
                    <a:pt x="1368940" y="330194"/>
                  </a:cubicBezTo>
                  <a:cubicBezTo>
                    <a:pt x="1369711" y="330966"/>
                    <a:pt x="1371126" y="331351"/>
                    <a:pt x="1373183" y="331351"/>
                  </a:cubicBezTo>
                  <a:lnTo>
                    <a:pt x="1525688" y="331351"/>
                  </a:lnTo>
                  <a:lnTo>
                    <a:pt x="1525688" y="315664"/>
                  </a:lnTo>
                  <a:lnTo>
                    <a:pt x="1390157" y="315664"/>
                  </a:lnTo>
                  <a:lnTo>
                    <a:pt x="1390157" y="290975"/>
                  </a:lnTo>
                  <a:lnTo>
                    <a:pt x="1515144" y="290975"/>
                  </a:lnTo>
                  <a:cubicBezTo>
                    <a:pt x="1517201" y="290975"/>
                    <a:pt x="1518616" y="290589"/>
                    <a:pt x="1519387" y="289818"/>
                  </a:cubicBezTo>
                  <a:cubicBezTo>
                    <a:pt x="1520159" y="289046"/>
                    <a:pt x="1520545" y="287632"/>
                    <a:pt x="1520545" y="285574"/>
                  </a:cubicBezTo>
                  <a:lnTo>
                    <a:pt x="1520545" y="242626"/>
                  </a:lnTo>
                  <a:cubicBezTo>
                    <a:pt x="1520545" y="240569"/>
                    <a:pt x="1520159" y="239154"/>
                    <a:pt x="1519387" y="238383"/>
                  </a:cubicBezTo>
                  <a:cubicBezTo>
                    <a:pt x="1518616" y="237611"/>
                    <a:pt x="1517201" y="237225"/>
                    <a:pt x="1515144" y="237225"/>
                  </a:cubicBezTo>
                  <a:close/>
                  <a:moveTo>
                    <a:pt x="1778253" y="225652"/>
                  </a:moveTo>
                  <a:cubicBezTo>
                    <a:pt x="1772938" y="226510"/>
                    <a:pt x="1766209" y="227281"/>
                    <a:pt x="1758065" y="227967"/>
                  </a:cubicBezTo>
                  <a:cubicBezTo>
                    <a:pt x="1749921" y="228653"/>
                    <a:pt x="1741477" y="229253"/>
                    <a:pt x="1732733" y="229767"/>
                  </a:cubicBezTo>
                  <a:cubicBezTo>
                    <a:pt x="1724161" y="230282"/>
                    <a:pt x="1715974" y="230667"/>
                    <a:pt x="1708173" y="230925"/>
                  </a:cubicBezTo>
                  <a:cubicBezTo>
                    <a:pt x="1700372" y="231182"/>
                    <a:pt x="1694242" y="231310"/>
                    <a:pt x="1689785" y="231310"/>
                  </a:cubicBezTo>
                  <a:lnTo>
                    <a:pt x="1623948" y="231310"/>
                  </a:lnTo>
                  <a:lnTo>
                    <a:pt x="1623948" y="249055"/>
                  </a:lnTo>
                  <a:lnTo>
                    <a:pt x="1682841" y="249055"/>
                  </a:lnTo>
                  <a:lnTo>
                    <a:pt x="1682841" y="328523"/>
                  </a:lnTo>
                  <a:lnTo>
                    <a:pt x="1702129" y="328523"/>
                  </a:lnTo>
                  <a:lnTo>
                    <a:pt x="1702129" y="248798"/>
                  </a:lnTo>
                  <a:cubicBezTo>
                    <a:pt x="1716188" y="248284"/>
                    <a:pt x="1729690" y="247598"/>
                    <a:pt x="1742634" y="246741"/>
                  </a:cubicBezTo>
                  <a:cubicBezTo>
                    <a:pt x="1755579" y="245884"/>
                    <a:pt x="1767452" y="244512"/>
                    <a:pt x="1778253" y="242626"/>
                  </a:cubicBezTo>
                  <a:close/>
                  <a:moveTo>
                    <a:pt x="1339751" y="200706"/>
                  </a:moveTo>
                  <a:lnTo>
                    <a:pt x="1339751" y="217166"/>
                  </a:lnTo>
                  <a:lnTo>
                    <a:pt x="1548577" y="217166"/>
                  </a:lnTo>
                  <a:lnTo>
                    <a:pt x="1548577" y="200706"/>
                  </a:lnTo>
                  <a:close/>
                  <a:moveTo>
                    <a:pt x="1243596" y="188876"/>
                  </a:moveTo>
                  <a:lnTo>
                    <a:pt x="1243596" y="217680"/>
                  </a:lnTo>
                  <a:lnTo>
                    <a:pt x="1188560" y="217680"/>
                  </a:lnTo>
                  <a:lnTo>
                    <a:pt x="1188560" y="189134"/>
                  </a:lnTo>
                  <a:cubicBezTo>
                    <a:pt x="1192332" y="189991"/>
                    <a:pt x="1196575" y="190591"/>
                    <a:pt x="1201290" y="190934"/>
                  </a:cubicBezTo>
                  <a:cubicBezTo>
                    <a:pt x="1206005" y="191277"/>
                    <a:pt x="1210763" y="191448"/>
                    <a:pt x="1215564" y="191448"/>
                  </a:cubicBezTo>
                  <a:cubicBezTo>
                    <a:pt x="1220364" y="191448"/>
                    <a:pt x="1225165" y="191277"/>
                    <a:pt x="1229965" y="190934"/>
                  </a:cubicBezTo>
                  <a:cubicBezTo>
                    <a:pt x="1234766" y="190591"/>
                    <a:pt x="1239309" y="189905"/>
                    <a:pt x="1243596" y="188876"/>
                  </a:cubicBezTo>
                  <a:close/>
                  <a:moveTo>
                    <a:pt x="1918642" y="181418"/>
                  </a:moveTo>
                  <a:cubicBezTo>
                    <a:pt x="1929100" y="181418"/>
                    <a:pt x="1937544" y="183733"/>
                    <a:pt x="1943974" y="188362"/>
                  </a:cubicBezTo>
                  <a:cubicBezTo>
                    <a:pt x="1950403" y="192991"/>
                    <a:pt x="1953618" y="199421"/>
                    <a:pt x="1953618" y="207650"/>
                  </a:cubicBezTo>
                  <a:cubicBezTo>
                    <a:pt x="1953618" y="216051"/>
                    <a:pt x="1950403" y="222524"/>
                    <a:pt x="1943974" y="227067"/>
                  </a:cubicBezTo>
                  <a:cubicBezTo>
                    <a:pt x="1937544" y="231610"/>
                    <a:pt x="1929100" y="233882"/>
                    <a:pt x="1918642" y="233882"/>
                  </a:cubicBezTo>
                  <a:cubicBezTo>
                    <a:pt x="1907669" y="233882"/>
                    <a:pt x="1898968" y="231610"/>
                    <a:pt x="1892539" y="227067"/>
                  </a:cubicBezTo>
                  <a:cubicBezTo>
                    <a:pt x="1886109" y="222524"/>
                    <a:pt x="1882895" y="216051"/>
                    <a:pt x="1882895" y="207650"/>
                  </a:cubicBezTo>
                  <a:cubicBezTo>
                    <a:pt x="1882895" y="199421"/>
                    <a:pt x="1886109" y="192991"/>
                    <a:pt x="1892539" y="188362"/>
                  </a:cubicBezTo>
                  <a:cubicBezTo>
                    <a:pt x="1898968" y="183733"/>
                    <a:pt x="1907669" y="181418"/>
                    <a:pt x="1918642" y="181418"/>
                  </a:cubicBezTo>
                  <a:close/>
                  <a:moveTo>
                    <a:pt x="1918385" y="165988"/>
                  </a:moveTo>
                  <a:cubicBezTo>
                    <a:pt x="1901411" y="165988"/>
                    <a:pt x="1887781" y="169803"/>
                    <a:pt x="1877494" y="177432"/>
                  </a:cubicBezTo>
                  <a:cubicBezTo>
                    <a:pt x="1867207" y="185062"/>
                    <a:pt x="1862063" y="195134"/>
                    <a:pt x="1862063" y="207650"/>
                  </a:cubicBezTo>
                  <a:cubicBezTo>
                    <a:pt x="1862063" y="220338"/>
                    <a:pt x="1867207" y="230453"/>
                    <a:pt x="1877494" y="237997"/>
                  </a:cubicBezTo>
                  <a:cubicBezTo>
                    <a:pt x="1887781" y="245541"/>
                    <a:pt x="1901411" y="249313"/>
                    <a:pt x="1918385" y="249313"/>
                  </a:cubicBezTo>
                  <a:cubicBezTo>
                    <a:pt x="1935015" y="249313"/>
                    <a:pt x="1948560" y="245541"/>
                    <a:pt x="1959018" y="237997"/>
                  </a:cubicBezTo>
                  <a:cubicBezTo>
                    <a:pt x="1969477" y="230453"/>
                    <a:pt x="1974706" y="220338"/>
                    <a:pt x="1974706" y="207650"/>
                  </a:cubicBezTo>
                  <a:cubicBezTo>
                    <a:pt x="1974706" y="195134"/>
                    <a:pt x="1969434" y="185062"/>
                    <a:pt x="1958890" y="177432"/>
                  </a:cubicBezTo>
                  <a:cubicBezTo>
                    <a:pt x="1948346" y="169803"/>
                    <a:pt x="1934844" y="165988"/>
                    <a:pt x="1918385" y="165988"/>
                  </a:cubicBezTo>
                  <a:close/>
                  <a:moveTo>
                    <a:pt x="893352" y="154415"/>
                  </a:moveTo>
                  <a:lnTo>
                    <a:pt x="893352" y="172160"/>
                  </a:lnTo>
                  <a:lnTo>
                    <a:pt x="933471" y="172160"/>
                  </a:lnTo>
                  <a:lnTo>
                    <a:pt x="933471" y="185019"/>
                  </a:lnTo>
                  <a:cubicBezTo>
                    <a:pt x="933471" y="195477"/>
                    <a:pt x="931928" y="205250"/>
                    <a:pt x="928842" y="214337"/>
                  </a:cubicBezTo>
                  <a:cubicBezTo>
                    <a:pt x="925756" y="223424"/>
                    <a:pt x="921727" y="231825"/>
                    <a:pt x="916755" y="239540"/>
                  </a:cubicBezTo>
                  <a:cubicBezTo>
                    <a:pt x="911783" y="247255"/>
                    <a:pt x="906125" y="254199"/>
                    <a:pt x="899781" y="260371"/>
                  </a:cubicBezTo>
                  <a:cubicBezTo>
                    <a:pt x="893438" y="266543"/>
                    <a:pt x="886922" y="271858"/>
                    <a:pt x="880236" y="276316"/>
                  </a:cubicBezTo>
                  <a:cubicBezTo>
                    <a:pt x="883151" y="278373"/>
                    <a:pt x="886322" y="280559"/>
                    <a:pt x="889751" y="282874"/>
                  </a:cubicBezTo>
                  <a:cubicBezTo>
                    <a:pt x="893180" y="285188"/>
                    <a:pt x="896095" y="287289"/>
                    <a:pt x="898495" y="289175"/>
                  </a:cubicBezTo>
                  <a:cubicBezTo>
                    <a:pt x="902782" y="285917"/>
                    <a:pt x="907196" y="281931"/>
                    <a:pt x="911740" y="277216"/>
                  </a:cubicBezTo>
                  <a:cubicBezTo>
                    <a:pt x="916283" y="272501"/>
                    <a:pt x="920612" y="267315"/>
                    <a:pt x="924727" y="261657"/>
                  </a:cubicBezTo>
                  <a:cubicBezTo>
                    <a:pt x="928842" y="256171"/>
                    <a:pt x="932614" y="250298"/>
                    <a:pt x="936043" y="244040"/>
                  </a:cubicBezTo>
                  <a:cubicBezTo>
                    <a:pt x="939472" y="237783"/>
                    <a:pt x="942215" y="231310"/>
                    <a:pt x="944272" y="224624"/>
                  </a:cubicBezTo>
                  <a:cubicBezTo>
                    <a:pt x="949930" y="237483"/>
                    <a:pt x="956574" y="248627"/>
                    <a:pt x="964203" y="258057"/>
                  </a:cubicBezTo>
                  <a:cubicBezTo>
                    <a:pt x="971833" y="267486"/>
                    <a:pt x="979591" y="275030"/>
                    <a:pt x="987478" y="280688"/>
                  </a:cubicBezTo>
                  <a:cubicBezTo>
                    <a:pt x="989535" y="278973"/>
                    <a:pt x="992064" y="276830"/>
                    <a:pt x="995065" y="274259"/>
                  </a:cubicBezTo>
                  <a:cubicBezTo>
                    <a:pt x="998065" y="271687"/>
                    <a:pt x="1000594" y="269372"/>
                    <a:pt x="1002651" y="267315"/>
                  </a:cubicBezTo>
                  <a:cubicBezTo>
                    <a:pt x="996136" y="263200"/>
                    <a:pt x="990007" y="258357"/>
                    <a:pt x="984263" y="252784"/>
                  </a:cubicBezTo>
                  <a:cubicBezTo>
                    <a:pt x="978520" y="247212"/>
                    <a:pt x="973505" y="240997"/>
                    <a:pt x="969218" y="234139"/>
                  </a:cubicBezTo>
                  <a:cubicBezTo>
                    <a:pt x="964761" y="227110"/>
                    <a:pt x="961289" y="219523"/>
                    <a:pt x="958803" y="211379"/>
                  </a:cubicBezTo>
                  <a:cubicBezTo>
                    <a:pt x="956317" y="203235"/>
                    <a:pt x="955074" y="194534"/>
                    <a:pt x="955074" y="185276"/>
                  </a:cubicBezTo>
                  <a:lnTo>
                    <a:pt x="955074" y="172160"/>
                  </a:lnTo>
                  <a:lnTo>
                    <a:pt x="994422" y="172160"/>
                  </a:lnTo>
                  <a:lnTo>
                    <a:pt x="994422" y="154415"/>
                  </a:lnTo>
                  <a:close/>
                  <a:moveTo>
                    <a:pt x="1853320" y="137956"/>
                  </a:moveTo>
                  <a:lnTo>
                    <a:pt x="1853320" y="154158"/>
                  </a:lnTo>
                  <a:lnTo>
                    <a:pt x="1983964" y="154158"/>
                  </a:lnTo>
                  <a:lnTo>
                    <a:pt x="1983964" y="137956"/>
                  </a:lnTo>
                  <a:close/>
                  <a:moveTo>
                    <a:pt x="424265" y="132041"/>
                  </a:moveTo>
                  <a:cubicBezTo>
                    <a:pt x="429408" y="132041"/>
                    <a:pt x="433823" y="133841"/>
                    <a:pt x="437509" y="137441"/>
                  </a:cubicBezTo>
                  <a:cubicBezTo>
                    <a:pt x="441195" y="141042"/>
                    <a:pt x="444239" y="145842"/>
                    <a:pt x="446639" y="151843"/>
                  </a:cubicBezTo>
                  <a:cubicBezTo>
                    <a:pt x="449039" y="158015"/>
                    <a:pt x="450796" y="165088"/>
                    <a:pt x="451911" y="173060"/>
                  </a:cubicBezTo>
                  <a:cubicBezTo>
                    <a:pt x="453025" y="181033"/>
                    <a:pt x="453583" y="189477"/>
                    <a:pt x="453583" y="198392"/>
                  </a:cubicBezTo>
                  <a:cubicBezTo>
                    <a:pt x="453583" y="207479"/>
                    <a:pt x="452983" y="216051"/>
                    <a:pt x="451782" y="224109"/>
                  </a:cubicBezTo>
                  <a:cubicBezTo>
                    <a:pt x="450582" y="232168"/>
                    <a:pt x="448782" y="239197"/>
                    <a:pt x="446382" y="245198"/>
                  </a:cubicBezTo>
                  <a:cubicBezTo>
                    <a:pt x="443981" y="251370"/>
                    <a:pt x="440938" y="256213"/>
                    <a:pt x="437252" y="259728"/>
                  </a:cubicBezTo>
                  <a:cubicBezTo>
                    <a:pt x="433566" y="263243"/>
                    <a:pt x="429237" y="265000"/>
                    <a:pt x="424265" y="265000"/>
                  </a:cubicBezTo>
                  <a:cubicBezTo>
                    <a:pt x="419121" y="265000"/>
                    <a:pt x="414706" y="263243"/>
                    <a:pt x="411020" y="259728"/>
                  </a:cubicBezTo>
                  <a:cubicBezTo>
                    <a:pt x="407334" y="256213"/>
                    <a:pt x="404291" y="251456"/>
                    <a:pt x="401890" y="245455"/>
                  </a:cubicBezTo>
                  <a:cubicBezTo>
                    <a:pt x="399490" y="239454"/>
                    <a:pt x="397690" y="232382"/>
                    <a:pt x="396490" y="224238"/>
                  </a:cubicBezTo>
                  <a:cubicBezTo>
                    <a:pt x="395290" y="216094"/>
                    <a:pt x="394690" y="207479"/>
                    <a:pt x="394690" y="198392"/>
                  </a:cubicBezTo>
                  <a:cubicBezTo>
                    <a:pt x="394690" y="189648"/>
                    <a:pt x="395247" y="181290"/>
                    <a:pt x="396361" y="173317"/>
                  </a:cubicBezTo>
                  <a:cubicBezTo>
                    <a:pt x="397476" y="165345"/>
                    <a:pt x="399233" y="158273"/>
                    <a:pt x="401633" y="152100"/>
                  </a:cubicBezTo>
                  <a:cubicBezTo>
                    <a:pt x="404205" y="146100"/>
                    <a:pt x="407334" y="141256"/>
                    <a:pt x="411020" y="137570"/>
                  </a:cubicBezTo>
                  <a:cubicBezTo>
                    <a:pt x="414706" y="133884"/>
                    <a:pt x="419121" y="132041"/>
                    <a:pt x="424265" y="132041"/>
                  </a:cubicBezTo>
                  <a:close/>
                  <a:moveTo>
                    <a:pt x="665466" y="126897"/>
                  </a:moveTo>
                  <a:cubicBezTo>
                    <a:pt x="677811" y="126897"/>
                    <a:pt x="687412" y="131098"/>
                    <a:pt x="694270" y="139499"/>
                  </a:cubicBezTo>
                  <a:cubicBezTo>
                    <a:pt x="701128" y="147900"/>
                    <a:pt x="704557" y="158015"/>
                    <a:pt x="704557" y="169845"/>
                  </a:cubicBezTo>
                  <a:cubicBezTo>
                    <a:pt x="704557" y="181676"/>
                    <a:pt x="701128" y="191705"/>
                    <a:pt x="694270" y="199935"/>
                  </a:cubicBezTo>
                  <a:cubicBezTo>
                    <a:pt x="687412" y="208165"/>
                    <a:pt x="677811" y="212279"/>
                    <a:pt x="665466" y="212279"/>
                  </a:cubicBezTo>
                  <a:cubicBezTo>
                    <a:pt x="653122" y="212279"/>
                    <a:pt x="643521" y="208165"/>
                    <a:pt x="636663" y="199935"/>
                  </a:cubicBezTo>
                  <a:cubicBezTo>
                    <a:pt x="629805" y="191705"/>
                    <a:pt x="626376" y="181676"/>
                    <a:pt x="626376" y="169845"/>
                  </a:cubicBezTo>
                  <a:cubicBezTo>
                    <a:pt x="626376" y="158015"/>
                    <a:pt x="629805" y="147900"/>
                    <a:pt x="636663" y="139499"/>
                  </a:cubicBezTo>
                  <a:cubicBezTo>
                    <a:pt x="643521" y="131098"/>
                    <a:pt x="653122" y="126897"/>
                    <a:pt x="665466" y="126897"/>
                  </a:cubicBezTo>
                  <a:close/>
                  <a:moveTo>
                    <a:pt x="1695700" y="124840"/>
                  </a:moveTo>
                  <a:cubicBezTo>
                    <a:pt x="1708730" y="124840"/>
                    <a:pt x="1718288" y="128226"/>
                    <a:pt x="1724375" y="134998"/>
                  </a:cubicBezTo>
                  <a:cubicBezTo>
                    <a:pt x="1730461" y="141771"/>
                    <a:pt x="1733505" y="149529"/>
                    <a:pt x="1733505" y="158273"/>
                  </a:cubicBezTo>
                  <a:cubicBezTo>
                    <a:pt x="1733505" y="167017"/>
                    <a:pt x="1730461" y="174732"/>
                    <a:pt x="1724375" y="181418"/>
                  </a:cubicBezTo>
                  <a:cubicBezTo>
                    <a:pt x="1718288" y="188105"/>
                    <a:pt x="1708730" y="191448"/>
                    <a:pt x="1695700" y="191448"/>
                  </a:cubicBezTo>
                  <a:cubicBezTo>
                    <a:pt x="1682670" y="191448"/>
                    <a:pt x="1673111" y="188105"/>
                    <a:pt x="1667025" y="181418"/>
                  </a:cubicBezTo>
                  <a:cubicBezTo>
                    <a:pt x="1660938" y="174732"/>
                    <a:pt x="1657895" y="167017"/>
                    <a:pt x="1657895" y="158273"/>
                  </a:cubicBezTo>
                  <a:cubicBezTo>
                    <a:pt x="1657895" y="149529"/>
                    <a:pt x="1660981" y="141771"/>
                    <a:pt x="1667153" y="134998"/>
                  </a:cubicBezTo>
                  <a:cubicBezTo>
                    <a:pt x="1673326" y="128226"/>
                    <a:pt x="1682841" y="124840"/>
                    <a:pt x="1695700" y="124840"/>
                  </a:cubicBezTo>
                  <a:close/>
                  <a:moveTo>
                    <a:pt x="1215564" y="119439"/>
                  </a:moveTo>
                  <a:cubicBezTo>
                    <a:pt x="1233566" y="119439"/>
                    <a:pt x="1247796" y="122097"/>
                    <a:pt x="1258255" y="127412"/>
                  </a:cubicBezTo>
                  <a:cubicBezTo>
                    <a:pt x="1268713" y="132727"/>
                    <a:pt x="1273942" y="139499"/>
                    <a:pt x="1273942" y="147728"/>
                  </a:cubicBezTo>
                  <a:cubicBezTo>
                    <a:pt x="1273942" y="155958"/>
                    <a:pt x="1268456" y="162602"/>
                    <a:pt x="1257483" y="167660"/>
                  </a:cubicBezTo>
                  <a:cubicBezTo>
                    <a:pt x="1246510" y="172717"/>
                    <a:pt x="1232537" y="175246"/>
                    <a:pt x="1215564" y="175246"/>
                  </a:cubicBezTo>
                  <a:cubicBezTo>
                    <a:pt x="1198076" y="175246"/>
                    <a:pt x="1184017" y="172589"/>
                    <a:pt x="1173387" y="167274"/>
                  </a:cubicBezTo>
                  <a:cubicBezTo>
                    <a:pt x="1162757" y="161959"/>
                    <a:pt x="1157442" y="155272"/>
                    <a:pt x="1157442" y="147214"/>
                  </a:cubicBezTo>
                  <a:cubicBezTo>
                    <a:pt x="1157442" y="138984"/>
                    <a:pt x="1162500" y="132298"/>
                    <a:pt x="1172615" y="127154"/>
                  </a:cubicBezTo>
                  <a:cubicBezTo>
                    <a:pt x="1182731" y="122011"/>
                    <a:pt x="1197047" y="119439"/>
                    <a:pt x="1215564" y="119439"/>
                  </a:cubicBezTo>
                  <a:close/>
                  <a:moveTo>
                    <a:pt x="1444421" y="119182"/>
                  </a:moveTo>
                  <a:cubicBezTo>
                    <a:pt x="1461737" y="119182"/>
                    <a:pt x="1475753" y="121282"/>
                    <a:pt x="1486469" y="125483"/>
                  </a:cubicBezTo>
                  <a:cubicBezTo>
                    <a:pt x="1497185" y="129683"/>
                    <a:pt x="1502542" y="135898"/>
                    <a:pt x="1502542" y="144128"/>
                  </a:cubicBezTo>
                  <a:cubicBezTo>
                    <a:pt x="1502542" y="152358"/>
                    <a:pt x="1497227" y="158401"/>
                    <a:pt x="1486598" y="162259"/>
                  </a:cubicBezTo>
                  <a:cubicBezTo>
                    <a:pt x="1475968" y="166116"/>
                    <a:pt x="1461909" y="168045"/>
                    <a:pt x="1444421" y="168045"/>
                  </a:cubicBezTo>
                  <a:cubicBezTo>
                    <a:pt x="1426419" y="168045"/>
                    <a:pt x="1412188" y="166116"/>
                    <a:pt x="1401730" y="162259"/>
                  </a:cubicBezTo>
                  <a:cubicBezTo>
                    <a:pt x="1391271" y="158401"/>
                    <a:pt x="1386042" y="152358"/>
                    <a:pt x="1386042" y="144128"/>
                  </a:cubicBezTo>
                  <a:cubicBezTo>
                    <a:pt x="1386042" y="135727"/>
                    <a:pt x="1391357" y="129469"/>
                    <a:pt x="1401987" y="125354"/>
                  </a:cubicBezTo>
                  <a:cubicBezTo>
                    <a:pt x="1412617" y="121239"/>
                    <a:pt x="1426761" y="119182"/>
                    <a:pt x="1444421" y="119182"/>
                  </a:cubicBezTo>
                  <a:close/>
                  <a:moveTo>
                    <a:pt x="156317" y="116096"/>
                  </a:moveTo>
                  <a:lnTo>
                    <a:pt x="156317" y="133327"/>
                  </a:lnTo>
                  <a:lnTo>
                    <a:pt x="201580" y="133327"/>
                  </a:lnTo>
                  <a:lnTo>
                    <a:pt x="201580" y="140013"/>
                  </a:lnTo>
                  <a:cubicBezTo>
                    <a:pt x="201580" y="150300"/>
                    <a:pt x="199908" y="159601"/>
                    <a:pt x="196565" y="167917"/>
                  </a:cubicBezTo>
                  <a:cubicBezTo>
                    <a:pt x="193221" y="176232"/>
                    <a:pt x="188721" y="183647"/>
                    <a:pt x="183063" y="190162"/>
                  </a:cubicBezTo>
                  <a:cubicBezTo>
                    <a:pt x="177405" y="196849"/>
                    <a:pt x="170890" y="202678"/>
                    <a:pt x="163518" y="207650"/>
                  </a:cubicBezTo>
                  <a:cubicBezTo>
                    <a:pt x="156145" y="212622"/>
                    <a:pt x="148345" y="216737"/>
                    <a:pt x="140115" y="219995"/>
                  </a:cubicBezTo>
                  <a:lnTo>
                    <a:pt x="155288" y="233625"/>
                  </a:lnTo>
                  <a:cubicBezTo>
                    <a:pt x="168147" y="227624"/>
                    <a:pt x="179806" y="219866"/>
                    <a:pt x="190264" y="210351"/>
                  </a:cubicBezTo>
                  <a:cubicBezTo>
                    <a:pt x="200722" y="200835"/>
                    <a:pt x="208095" y="190162"/>
                    <a:pt x="212381" y="178332"/>
                  </a:cubicBezTo>
                  <a:cubicBezTo>
                    <a:pt x="215467" y="184504"/>
                    <a:pt x="219325" y="190119"/>
                    <a:pt x="223954" y="195177"/>
                  </a:cubicBezTo>
                  <a:cubicBezTo>
                    <a:pt x="228583" y="200235"/>
                    <a:pt x="233469" y="204821"/>
                    <a:pt x="238613" y="208936"/>
                  </a:cubicBezTo>
                  <a:cubicBezTo>
                    <a:pt x="243756" y="212879"/>
                    <a:pt x="248986" y="216394"/>
                    <a:pt x="254301" y="219480"/>
                  </a:cubicBezTo>
                  <a:cubicBezTo>
                    <a:pt x="259615" y="222566"/>
                    <a:pt x="264502" y="225052"/>
                    <a:pt x="268960" y="226938"/>
                  </a:cubicBezTo>
                  <a:lnTo>
                    <a:pt x="281818" y="212022"/>
                  </a:lnTo>
                  <a:cubicBezTo>
                    <a:pt x="274103" y="209622"/>
                    <a:pt x="266731" y="206279"/>
                    <a:pt x="259701" y="201992"/>
                  </a:cubicBezTo>
                  <a:cubicBezTo>
                    <a:pt x="252672" y="197706"/>
                    <a:pt x="246414" y="192563"/>
                    <a:pt x="240928" y="186562"/>
                  </a:cubicBezTo>
                  <a:cubicBezTo>
                    <a:pt x="235441" y="180561"/>
                    <a:pt x="231069" y="173746"/>
                    <a:pt x="227812" y="166116"/>
                  </a:cubicBezTo>
                  <a:cubicBezTo>
                    <a:pt x="224554" y="158487"/>
                    <a:pt x="222925" y="149957"/>
                    <a:pt x="222925" y="140528"/>
                  </a:cubicBezTo>
                  <a:lnTo>
                    <a:pt x="222925" y="133327"/>
                  </a:lnTo>
                  <a:lnTo>
                    <a:pt x="267931" y="133327"/>
                  </a:lnTo>
                  <a:lnTo>
                    <a:pt x="267931" y="116096"/>
                  </a:lnTo>
                  <a:close/>
                  <a:moveTo>
                    <a:pt x="2166854" y="114553"/>
                  </a:moveTo>
                  <a:lnTo>
                    <a:pt x="2166854" y="218194"/>
                  </a:lnTo>
                  <a:cubicBezTo>
                    <a:pt x="2166854" y="220252"/>
                    <a:pt x="2167240" y="221666"/>
                    <a:pt x="2168011" y="222438"/>
                  </a:cubicBezTo>
                  <a:cubicBezTo>
                    <a:pt x="2168783" y="223209"/>
                    <a:pt x="2170197" y="223595"/>
                    <a:pt x="2172255" y="223595"/>
                  </a:cubicBezTo>
                  <a:lnTo>
                    <a:pt x="2234748" y="223595"/>
                  </a:lnTo>
                  <a:lnTo>
                    <a:pt x="2234748" y="287374"/>
                  </a:lnTo>
                  <a:lnTo>
                    <a:pt x="2139593" y="287374"/>
                  </a:lnTo>
                  <a:lnTo>
                    <a:pt x="2139593" y="305120"/>
                  </a:lnTo>
                  <a:lnTo>
                    <a:pt x="2348934" y="305120"/>
                  </a:lnTo>
                  <a:lnTo>
                    <a:pt x="2348934" y="287374"/>
                  </a:lnTo>
                  <a:lnTo>
                    <a:pt x="2255322" y="287374"/>
                  </a:lnTo>
                  <a:lnTo>
                    <a:pt x="2255322" y="223595"/>
                  </a:lnTo>
                  <a:lnTo>
                    <a:pt x="2327845" y="223595"/>
                  </a:lnTo>
                  <a:lnTo>
                    <a:pt x="2327845" y="206107"/>
                  </a:lnTo>
                  <a:lnTo>
                    <a:pt x="2187171" y="206107"/>
                  </a:lnTo>
                  <a:lnTo>
                    <a:pt x="2187171" y="114553"/>
                  </a:lnTo>
                  <a:close/>
                  <a:moveTo>
                    <a:pt x="2385681" y="114039"/>
                  </a:moveTo>
                  <a:lnTo>
                    <a:pt x="2385681" y="131269"/>
                  </a:lnTo>
                  <a:lnTo>
                    <a:pt x="2464120" y="131269"/>
                  </a:lnTo>
                  <a:lnTo>
                    <a:pt x="2464120" y="166502"/>
                  </a:lnTo>
                  <a:lnTo>
                    <a:pt x="2391082" y="166502"/>
                  </a:lnTo>
                  <a:cubicBezTo>
                    <a:pt x="2389024" y="166502"/>
                    <a:pt x="2387610" y="166888"/>
                    <a:pt x="2386839" y="167659"/>
                  </a:cubicBezTo>
                  <a:cubicBezTo>
                    <a:pt x="2386067" y="168431"/>
                    <a:pt x="2385681" y="169845"/>
                    <a:pt x="2385681" y="171903"/>
                  </a:cubicBezTo>
                  <a:lnTo>
                    <a:pt x="2385681" y="229767"/>
                  </a:lnTo>
                  <a:cubicBezTo>
                    <a:pt x="2385681" y="231825"/>
                    <a:pt x="2386067" y="233239"/>
                    <a:pt x="2386839" y="234011"/>
                  </a:cubicBezTo>
                  <a:cubicBezTo>
                    <a:pt x="2387610" y="234782"/>
                    <a:pt x="2389024" y="235168"/>
                    <a:pt x="2391082" y="235168"/>
                  </a:cubicBezTo>
                  <a:lnTo>
                    <a:pt x="2413456" y="235168"/>
                  </a:lnTo>
                  <a:cubicBezTo>
                    <a:pt x="2423400" y="235168"/>
                    <a:pt x="2433430" y="234911"/>
                    <a:pt x="2443546" y="234396"/>
                  </a:cubicBezTo>
                  <a:cubicBezTo>
                    <a:pt x="2453661" y="233882"/>
                    <a:pt x="2463262" y="233196"/>
                    <a:pt x="2472349" y="232339"/>
                  </a:cubicBezTo>
                  <a:cubicBezTo>
                    <a:pt x="2481265" y="231482"/>
                    <a:pt x="2489494" y="230539"/>
                    <a:pt x="2497038" y="229510"/>
                  </a:cubicBezTo>
                  <a:cubicBezTo>
                    <a:pt x="2504582" y="228481"/>
                    <a:pt x="2510840" y="227453"/>
                    <a:pt x="2515812" y="226424"/>
                  </a:cubicBezTo>
                  <a:lnTo>
                    <a:pt x="2515812" y="209193"/>
                  </a:lnTo>
                  <a:cubicBezTo>
                    <a:pt x="2511183" y="210222"/>
                    <a:pt x="2505396" y="211208"/>
                    <a:pt x="2498452" y="212151"/>
                  </a:cubicBezTo>
                  <a:cubicBezTo>
                    <a:pt x="2491509" y="213094"/>
                    <a:pt x="2483836" y="213994"/>
                    <a:pt x="2475435" y="214851"/>
                  </a:cubicBezTo>
                  <a:cubicBezTo>
                    <a:pt x="2466863" y="215537"/>
                    <a:pt x="2457905" y="216137"/>
                    <a:pt x="2448561" y="216651"/>
                  </a:cubicBezTo>
                  <a:cubicBezTo>
                    <a:pt x="2439216" y="217166"/>
                    <a:pt x="2429915" y="217423"/>
                    <a:pt x="2420657" y="217423"/>
                  </a:cubicBezTo>
                  <a:lnTo>
                    <a:pt x="2405484" y="217423"/>
                  </a:lnTo>
                  <a:lnTo>
                    <a:pt x="2405484" y="183219"/>
                  </a:lnTo>
                  <a:lnTo>
                    <a:pt x="2478521" y="183219"/>
                  </a:lnTo>
                  <a:cubicBezTo>
                    <a:pt x="2480579" y="183219"/>
                    <a:pt x="2481993" y="182833"/>
                    <a:pt x="2482765" y="182061"/>
                  </a:cubicBezTo>
                  <a:cubicBezTo>
                    <a:pt x="2483536" y="181290"/>
                    <a:pt x="2483922" y="179875"/>
                    <a:pt x="2483922" y="177818"/>
                  </a:cubicBezTo>
                  <a:lnTo>
                    <a:pt x="2483922" y="119439"/>
                  </a:lnTo>
                  <a:cubicBezTo>
                    <a:pt x="2483922" y="117382"/>
                    <a:pt x="2483536" y="115967"/>
                    <a:pt x="2482765" y="115196"/>
                  </a:cubicBezTo>
                  <a:cubicBezTo>
                    <a:pt x="2481993" y="114424"/>
                    <a:pt x="2480579" y="114039"/>
                    <a:pt x="2478521" y="114039"/>
                  </a:cubicBezTo>
                  <a:close/>
                  <a:moveTo>
                    <a:pt x="424265" y="113010"/>
                  </a:moveTo>
                  <a:cubicBezTo>
                    <a:pt x="417407" y="113010"/>
                    <a:pt x="411063" y="114724"/>
                    <a:pt x="405234" y="118153"/>
                  </a:cubicBezTo>
                  <a:cubicBezTo>
                    <a:pt x="399404" y="121582"/>
                    <a:pt x="394261" y="126812"/>
                    <a:pt x="389803" y="133841"/>
                  </a:cubicBezTo>
                  <a:cubicBezTo>
                    <a:pt x="385517" y="140699"/>
                    <a:pt x="382131" y="149529"/>
                    <a:pt x="379645" y="160330"/>
                  </a:cubicBezTo>
                  <a:cubicBezTo>
                    <a:pt x="377159" y="171131"/>
                    <a:pt x="375916" y="183819"/>
                    <a:pt x="375916" y="198392"/>
                  </a:cubicBezTo>
                  <a:cubicBezTo>
                    <a:pt x="375916" y="212965"/>
                    <a:pt x="377159" y="225610"/>
                    <a:pt x="379645" y="236325"/>
                  </a:cubicBezTo>
                  <a:cubicBezTo>
                    <a:pt x="382131" y="247041"/>
                    <a:pt x="385603" y="255913"/>
                    <a:pt x="390060" y="262943"/>
                  </a:cubicBezTo>
                  <a:cubicBezTo>
                    <a:pt x="394347" y="270144"/>
                    <a:pt x="399447" y="275459"/>
                    <a:pt x="405362" y="278888"/>
                  </a:cubicBezTo>
                  <a:cubicBezTo>
                    <a:pt x="411277" y="282317"/>
                    <a:pt x="417578" y="284031"/>
                    <a:pt x="424265" y="284031"/>
                  </a:cubicBezTo>
                  <a:cubicBezTo>
                    <a:pt x="430951" y="284031"/>
                    <a:pt x="437209" y="282274"/>
                    <a:pt x="443038" y="278759"/>
                  </a:cubicBezTo>
                  <a:cubicBezTo>
                    <a:pt x="448868" y="275244"/>
                    <a:pt x="454011" y="269972"/>
                    <a:pt x="458469" y="262943"/>
                  </a:cubicBezTo>
                  <a:cubicBezTo>
                    <a:pt x="462755" y="255742"/>
                    <a:pt x="466184" y="246784"/>
                    <a:pt x="468756" y="236068"/>
                  </a:cubicBezTo>
                  <a:cubicBezTo>
                    <a:pt x="471328" y="225352"/>
                    <a:pt x="472614" y="212794"/>
                    <a:pt x="472614" y="198392"/>
                  </a:cubicBezTo>
                  <a:cubicBezTo>
                    <a:pt x="472614" y="183990"/>
                    <a:pt x="471328" y="171431"/>
                    <a:pt x="468756" y="160716"/>
                  </a:cubicBezTo>
                  <a:cubicBezTo>
                    <a:pt x="466184" y="150000"/>
                    <a:pt x="462669" y="141128"/>
                    <a:pt x="458212" y="134098"/>
                  </a:cubicBezTo>
                  <a:cubicBezTo>
                    <a:pt x="453925" y="127069"/>
                    <a:pt x="448825" y="121797"/>
                    <a:pt x="442910" y="118282"/>
                  </a:cubicBezTo>
                  <a:cubicBezTo>
                    <a:pt x="436995" y="114767"/>
                    <a:pt x="430780" y="113010"/>
                    <a:pt x="424265" y="113010"/>
                  </a:cubicBezTo>
                  <a:close/>
                  <a:moveTo>
                    <a:pt x="914697" y="111210"/>
                  </a:moveTo>
                  <a:lnTo>
                    <a:pt x="914697" y="128697"/>
                  </a:lnTo>
                  <a:lnTo>
                    <a:pt x="973333" y="128697"/>
                  </a:lnTo>
                  <a:lnTo>
                    <a:pt x="973333" y="111210"/>
                  </a:lnTo>
                  <a:close/>
                  <a:moveTo>
                    <a:pt x="665466" y="108638"/>
                  </a:moveTo>
                  <a:cubicBezTo>
                    <a:pt x="656551" y="108638"/>
                    <a:pt x="648407" y="110267"/>
                    <a:pt x="641035" y="113524"/>
                  </a:cubicBezTo>
                  <a:cubicBezTo>
                    <a:pt x="633662" y="116782"/>
                    <a:pt x="627404" y="121154"/>
                    <a:pt x="622261" y="126640"/>
                  </a:cubicBezTo>
                  <a:cubicBezTo>
                    <a:pt x="616946" y="132298"/>
                    <a:pt x="612831" y="138813"/>
                    <a:pt x="609916" y="146185"/>
                  </a:cubicBezTo>
                  <a:cubicBezTo>
                    <a:pt x="607002" y="153558"/>
                    <a:pt x="605544" y="161444"/>
                    <a:pt x="605544" y="169845"/>
                  </a:cubicBezTo>
                  <a:cubicBezTo>
                    <a:pt x="605544" y="178247"/>
                    <a:pt x="607002" y="186133"/>
                    <a:pt x="609916" y="193506"/>
                  </a:cubicBezTo>
                  <a:cubicBezTo>
                    <a:pt x="612831" y="200878"/>
                    <a:pt x="616946" y="207307"/>
                    <a:pt x="622261" y="212794"/>
                  </a:cubicBezTo>
                  <a:cubicBezTo>
                    <a:pt x="627404" y="218452"/>
                    <a:pt x="633662" y="222866"/>
                    <a:pt x="641035" y="226038"/>
                  </a:cubicBezTo>
                  <a:cubicBezTo>
                    <a:pt x="648407" y="229210"/>
                    <a:pt x="656551" y="230796"/>
                    <a:pt x="665466" y="230796"/>
                  </a:cubicBezTo>
                  <a:cubicBezTo>
                    <a:pt x="674210" y="230796"/>
                    <a:pt x="682268" y="229210"/>
                    <a:pt x="689641" y="226038"/>
                  </a:cubicBezTo>
                  <a:cubicBezTo>
                    <a:pt x="697013" y="222866"/>
                    <a:pt x="703357" y="218452"/>
                    <a:pt x="708672" y="212794"/>
                  </a:cubicBezTo>
                  <a:cubicBezTo>
                    <a:pt x="713987" y="207307"/>
                    <a:pt x="718144" y="200878"/>
                    <a:pt x="721145" y="193506"/>
                  </a:cubicBezTo>
                  <a:cubicBezTo>
                    <a:pt x="724145" y="186133"/>
                    <a:pt x="725645" y="178247"/>
                    <a:pt x="725645" y="169845"/>
                  </a:cubicBezTo>
                  <a:cubicBezTo>
                    <a:pt x="725645" y="161444"/>
                    <a:pt x="724145" y="153558"/>
                    <a:pt x="721145" y="146185"/>
                  </a:cubicBezTo>
                  <a:cubicBezTo>
                    <a:pt x="718144" y="138813"/>
                    <a:pt x="713987" y="132298"/>
                    <a:pt x="708672" y="126640"/>
                  </a:cubicBezTo>
                  <a:cubicBezTo>
                    <a:pt x="703357" y="121154"/>
                    <a:pt x="697013" y="116782"/>
                    <a:pt x="689641" y="113524"/>
                  </a:cubicBezTo>
                  <a:cubicBezTo>
                    <a:pt x="682268" y="110267"/>
                    <a:pt x="674210" y="108638"/>
                    <a:pt x="665466" y="108638"/>
                  </a:cubicBezTo>
                  <a:close/>
                  <a:moveTo>
                    <a:pt x="1695700" y="108381"/>
                  </a:moveTo>
                  <a:cubicBezTo>
                    <a:pt x="1686613" y="108381"/>
                    <a:pt x="1678512" y="109752"/>
                    <a:pt x="1671397" y="112495"/>
                  </a:cubicBezTo>
                  <a:cubicBezTo>
                    <a:pt x="1664282" y="115239"/>
                    <a:pt x="1658238" y="118925"/>
                    <a:pt x="1653266" y="123554"/>
                  </a:cubicBezTo>
                  <a:cubicBezTo>
                    <a:pt x="1648465" y="128183"/>
                    <a:pt x="1644779" y="133498"/>
                    <a:pt x="1642207" y="139499"/>
                  </a:cubicBezTo>
                  <a:cubicBezTo>
                    <a:pt x="1639636" y="145500"/>
                    <a:pt x="1638350" y="151843"/>
                    <a:pt x="1638350" y="158530"/>
                  </a:cubicBezTo>
                  <a:cubicBezTo>
                    <a:pt x="1638350" y="165388"/>
                    <a:pt x="1639636" y="171817"/>
                    <a:pt x="1642207" y="177818"/>
                  </a:cubicBezTo>
                  <a:cubicBezTo>
                    <a:pt x="1644779" y="183819"/>
                    <a:pt x="1648551" y="189048"/>
                    <a:pt x="1653523" y="193506"/>
                  </a:cubicBezTo>
                  <a:cubicBezTo>
                    <a:pt x="1658495" y="197963"/>
                    <a:pt x="1664496" y="201478"/>
                    <a:pt x="1671525" y="204050"/>
                  </a:cubicBezTo>
                  <a:cubicBezTo>
                    <a:pt x="1678555" y="206622"/>
                    <a:pt x="1686613" y="207907"/>
                    <a:pt x="1695700" y="207907"/>
                  </a:cubicBezTo>
                  <a:cubicBezTo>
                    <a:pt x="1704615" y="207907"/>
                    <a:pt x="1712588" y="206622"/>
                    <a:pt x="1719617" y="204050"/>
                  </a:cubicBezTo>
                  <a:cubicBezTo>
                    <a:pt x="1726647" y="201478"/>
                    <a:pt x="1732647" y="197963"/>
                    <a:pt x="1737619" y="193506"/>
                  </a:cubicBezTo>
                  <a:cubicBezTo>
                    <a:pt x="1742420" y="189048"/>
                    <a:pt x="1746149" y="183819"/>
                    <a:pt x="1748806" y="177818"/>
                  </a:cubicBezTo>
                  <a:cubicBezTo>
                    <a:pt x="1751464" y="171817"/>
                    <a:pt x="1752793" y="165388"/>
                    <a:pt x="1752793" y="158530"/>
                  </a:cubicBezTo>
                  <a:cubicBezTo>
                    <a:pt x="1752793" y="151843"/>
                    <a:pt x="1751507" y="145500"/>
                    <a:pt x="1748935" y="139499"/>
                  </a:cubicBezTo>
                  <a:cubicBezTo>
                    <a:pt x="1746363" y="133498"/>
                    <a:pt x="1742591" y="128183"/>
                    <a:pt x="1737619" y="123554"/>
                  </a:cubicBezTo>
                  <a:cubicBezTo>
                    <a:pt x="1732819" y="118925"/>
                    <a:pt x="1726861" y="115239"/>
                    <a:pt x="1719746" y="112495"/>
                  </a:cubicBezTo>
                  <a:cubicBezTo>
                    <a:pt x="1712630" y="109752"/>
                    <a:pt x="1704615" y="108381"/>
                    <a:pt x="1695700" y="108381"/>
                  </a:cubicBezTo>
                  <a:close/>
                  <a:moveTo>
                    <a:pt x="2537672" y="105552"/>
                  </a:moveTo>
                  <a:lnTo>
                    <a:pt x="2537672" y="133069"/>
                  </a:lnTo>
                  <a:lnTo>
                    <a:pt x="2498067" y="133069"/>
                  </a:lnTo>
                  <a:lnTo>
                    <a:pt x="2498067" y="149786"/>
                  </a:lnTo>
                  <a:lnTo>
                    <a:pt x="2537672" y="149786"/>
                  </a:lnTo>
                  <a:lnTo>
                    <a:pt x="2537672" y="177818"/>
                  </a:lnTo>
                  <a:lnTo>
                    <a:pt x="2498067" y="177818"/>
                  </a:lnTo>
                  <a:lnTo>
                    <a:pt x="2498067" y="194534"/>
                  </a:lnTo>
                  <a:lnTo>
                    <a:pt x="2537672" y="194534"/>
                  </a:lnTo>
                  <a:lnTo>
                    <a:pt x="2537672" y="248284"/>
                  </a:lnTo>
                  <a:lnTo>
                    <a:pt x="2557731" y="248284"/>
                  </a:lnTo>
                  <a:lnTo>
                    <a:pt x="2557731" y="105552"/>
                  </a:lnTo>
                  <a:close/>
                  <a:moveTo>
                    <a:pt x="2009425" y="105552"/>
                  </a:moveTo>
                  <a:lnTo>
                    <a:pt x="2009425" y="273487"/>
                  </a:lnTo>
                  <a:lnTo>
                    <a:pt x="2029484" y="273487"/>
                  </a:lnTo>
                  <a:lnTo>
                    <a:pt x="2029484" y="192991"/>
                  </a:lnTo>
                  <a:lnTo>
                    <a:pt x="2061374" y="192991"/>
                  </a:lnTo>
                  <a:lnTo>
                    <a:pt x="2061374" y="174989"/>
                  </a:lnTo>
                  <a:lnTo>
                    <a:pt x="2029484" y="174989"/>
                  </a:lnTo>
                  <a:lnTo>
                    <a:pt x="2029484" y="105552"/>
                  </a:lnTo>
                  <a:close/>
                  <a:moveTo>
                    <a:pt x="1788540" y="105552"/>
                  </a:moveTo>
                  <a:lnTo>
                    <a:pt x="1788540" y="333409"/>
                  </a:lnTo>
                  <a:lnTo>
                    <a:pt x="1808857" y="333409"/>
                  </a:lnTo>
                  <a:lnTo>
                    <a:pt x="1808857" y="105552"/>
                  </a:lnTo>
                  <a:close/>
                  <a:moveTo>
                    <a:pt x="1062316" y="105552"/>
                  </a:moveTo>
                  <a:lnTo>
                    <a:pt x="1062316" y="191705"/>
                  </a:lnTo>
                  <a:lnTo>
                    <a:pt x="1034284" y="191705"/>
                  </a:lnTo>
                  <a:lnTo>
                    <a:pt x="1034284" y="109409"/>
                  </a:lnTo>
                  <a:lnTo>
                    <a:pt x="1014481" y="109409"/>
                  </a:lnTo>
                  <a:lnTo>
                    <a:pt x="1014481" y="322607"/>
                  </a:lnTo>
                  <a:lnTo>
                    <a:pt x="1034284" y="322607"/>
                  </a:lnTo>
                  <a:lnTo>
                    <a:pt x="1034284" y="211251"/>
                  </a:lnTo>
                  <a:lnTo>
                    <a:pt x="1062316" y="211251"/>
                  </a:lnTo>
                  <a:lnTo>
                    <a:pt x="1062316" y="333409"/>
                  </a:lnTo>
                  <a:lnTo>
                    <a:pt x="1081604" y="333409"/>
                  </a:lnTo>
                  <a:lnTo>
                    <a:pt x="1081604" y="105552"/>
                  </a:lnTo>
                  <a:close/>
                  <a:moveTo>
                    <a:pt x="767050" y="105552"/>
                  </a:moveTo>
                  <a:lnTo>
                    <a:pt x="767050" y="272973"/>
                  </a:lnTo>
                  <a:lnTo>
                    <a:pt x="787367" y="272973"/>
                  </a:lnTo>
                  <a:lnTo>
                    <a:pt x="787367" y="105552"/>
                  </a:lnTo>
                  <a:close/>
                  <a:moveTo>
                    <a:pt x="542822" y="105552"/>
                  </a:moveTo>
                  <a:lnTo>
                    <a:pt x="542822" y="185533"/>
                  </a:lnTo>
                  <a:lnTo>
                    <a:pt x="512990" y="185533"/>
                  </a:lnTo>
                  <a:lnTo>
                    <a:pt x="512990" y="109409"/>
                  </a:lnTo>
                  <a:lnTo>
                    <a:pt x="493445" y="109409"/>
                  </a:lnTo>
                  <a:lnTo>
                    <a:pt x="493445" y="322607"/>
                  </a:lnTo>
                  <a:lnTo>
                    <a:pt x="512990" y="322607"/>
                  </a:lnTo>
                  <a:lnTo>
                    <a:pt x="512990" y="205593"/>
                  </a:lnTo>
                  <a:lnTo>
                    <a:pt x="542822" y="205593"/>
                  </a:lnTo>
                  <a:lnTo>
                    <a:pt x="542822" y="333409"/>
                  </a:lnTo>
                  <a:lnTo>
                    <a:pt x="562368" y="333409"/>
                  </a:lnTo>
                  <a:lnTo>
                    <a:pt x="562368" y="105552"/>
                  </a:lnTo>
                  <a:close/>
                  <a:moveTo>
                    <a:pt x="305221" y="105552"/>
                  </a:moveTo>
                  <a:lnTo>
                    <a:pt x="305221" y="244169"/>
                  </a:lnTo>
                  <a:lnTo>
                    <a:pt x="325024" y="244169"/>
                  </a:lnTo>
                  <a:lnTo>
                    <a:pt x="325024" y="174989"/>
                  </a:lnTo>
                  <a:lnTo>
                    <a:pt x="356656" y="174989"/>
                  </a:lnTo>
                  <a:lnTo>
                    <a:pt x="356656" y="157244"/>
                  </a:lnTo>
                  <a:lnTo>
                    <a:pt x="325024" y="157244"/>
                  </a:lnTo>
                  <a:lnTo>
                    <a:pt x="325024" y="105552"/>
                  </a:lnTo>
                  <a:close/>
                  <a:moveTo>
                    <a:pt x="1884438" y="105037"/>
                  </a:moveTo>
                  <a:lnTo>
                    <a:pt x="1884438" y="121497"/>
                  </a:lnTo>
                  <a:lnTo>
                    <a:pt x="1951818" y="121497"/>
                  </a:lnTo>
                  <a:lnTo>
                    <a:pt x="1951818" y="105037"/>
                  </a:lnTo>
                  <a:close/>
                  <a:moveTo>
                    <a:pt x="1444421" y="104009"/>
                  </a:moveTo>
                  <a:cubicBezTo>
                    <a:pt x="1418189" y="104009"/>
                    <a:pt x="1398258" y="107695"/>
                    <a:pt x="1384628" y="115067"/>
                  </a:cubicBezTo>
                  <a:cubicBezTo>
                    <a:pt x="1370997" y="122440"/>
                    <a:pt x="1364182" y="132126"/>
                    <a:pt x="1364182" y="144128"/>
                  </a:cubicBezTo>
                  <a:cubicBezTo>
                    <a:pt x="1364182" y="156130"/>
                    <a:pt x="1370997" y="165645"/>
                    <a:pt x="1384628" y="172674"/>
                  </a:cubicBezTo>
                  <a:cubicBezTo>
                    <a:pt x="1398258" y="179704"/>
                    <a:pt x="1418189" y="183219"/>
                    <a:pt x="1444421" y="183219"/>
                  </a:cubicBezTo>
                  <a:cubicBezTo>
                    <a:pt x="1470824" y="183219"/>
                    <a:pt x="1490755" y="179704"/>
                    <a:pt x="1504214" y="172674"/>
                  </a:cubicBezTo>
                  <a:cubicBezTo>
                    <a:pt x="1517673" y="165645"/>
                    <a:pt x="1524402" y="156130"/>
                    <a:pt x="1524402" y="144128"/>
                  </a:cubicBezTo>
                  <a:cubicBezTo>
                    <a:pt x="1524402" y="132298"/>
                    <a:pt x="1517630" y="122654"/>
                    <a:pt x="1504085" y="115196"/>
                  </a:cubicBezTo>
                  <a:cubicBezTo>
                    <a:pt x="1490541" y="107738"/>
                    <a:pt x="1470653" y="104009"/>
                    <a:pt x="1444421" y="104009"/>
                  </a:cubicBezTo>
                  <a:close/>
                  <a:moveTo>
                    <a:pt x="1215564" y="104009"/>
                  </a:moveTo>
                  <a:cubicBezTo>
                    <a:pt x="1189160" y="104009"/>
                    <a:pt x="1169272" y="108295"/>
                    <a:pt x="1155899" y="116867"/>
                  </a:cubicBezTo>
                  <a:cubicBezTo>
                    <a:pt x="1142526" y="125440"/>
                    <a:pt x="1135839" y="135641"/>
                    <a:pt x="1135839" y="147471"/>
                  </a:cubicBezTo>
                  <a:cubicBezTo>
                    <a:pt x="1135839" y="155015"/>
                    <a:pt x="1138540" y="162002"/>
                    <a:pt x="1143940" y="168431"/>
                  </a:cubicBezTo>
                  <a:cubicBezTo>
                    <a:pt x="1149341" y="174860"/>
                    <a:pt x="1157528" y="180132"/>
                    <a:pt x="1168500" y="184247"/>
                  </a:cubicBezTo>
                  <a:lnTo>
                    <a:pt x="1168500" y="217680"/>
                  </a:lnTo>
                  <a:lnTo>
                    <a:pt x="1111150" y="217680"/>
                  </a:lnTo>
                  <a:lnTo>
                    <a:pt x="1111150" y="235168"/>
                  </a:lnTo>
                  <a:lnTo>
                    <a:pt x="1319977" y="235168"/>
                  </a:lnTo>
                  <a:lnTo>
                    <a:pt x="1319977" y="217680"/>
                  </a:lnTo>
                  <a:lnTo>
                    <a:pt x="1263398" y="217680"/>
                  </a:lnTo>
                  <a:lnTo>
                    <a:pt x="1263398" y="184247"/>
                  </a:lnTo>
                  <a:cubicBezTo>
                    <a:pt x="1274199" y="180132"/>
                    <a:pt x="1282301" y="174903"/>
                    <a:pt x="1287701" y="168560"/>
                  </a:cubicBezTo>
                  <a:cubicBezTo>
                    <a:pt x="1293102" y="162216"/>
                    <a:pt x="1295802" y="155358"/>
                    <a:pt x="1295802" y="147986"/>
                  </a:cubicBezTo>
                  <a:cubicBezTo>
                    <a:pt x="1295802" y="135984"/>
                    <a:pt x="1289201" y="125654"/>
                    <a:pt x="1276000" y="116996"/>
                  </a:cubicBezTo>
                  <a:cubicBezTo>
                    <a:pt x="1262798" y="108338"/>
                    <a:pt x="1242653" y="104009"/>
                    <a:pt x="1215564" y="104009"/>
                  </a:cubicBezTo>
                  <a:close/>
                  <a:moveTo>
                    <a:pt x="0" y="0"/>
                  </a:moveTo>
                  <a:lnTo>
                    <a:pt x="2728600" y="0"/>
                  </a:lnTo>
                  <a:lnTo>
                    <a:pt x="2728600" y="432373"/>
                  </a:lnTo>
                  <a:lnTo>
                    <a:pt x="0" y="432373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46512" y="2068010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각 센터들의 최고 관리자를 통하여 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장애인직원은 상담 업무에 강점을 갖고있다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라는 인식을 심어 줌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646512" y="3307808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직원들의 장애인에 대한 인식개선에 큰 도움을 줌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48" name="자유형 247"/>
          <p:cNvSpPr/>
          <p:nvPr/>
        </p:nvSpPr>
        <p:spPr>
          <a:xfrm rot="10800000">
            <a:off x="5911385" y="2728813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9" name="자유형 248"/>
          <p:cNvSpPr/>
          <p:nvPr/>
        </p:nvSpPr>
        <p:spPr>
          <a:xfrm rot="10800000">
            <a:off x="5907527" y="3968611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646512" y="4547606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직원들의 장애인직원 추천이 늘어나고 면접 시 인사관리자들의 부정적인 시선에서 벗어나게 됨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51" name="자유형 250"/>
          <p:cNvSpPr/>
          <p:nvPr/>
        </p:nvSpPr>
        <p:spPr>
          <a:xfrm rot="10800000">
            <a:off x="5907526" y="5208409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642652" y="5787404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컨택센터에 배치된 장애인들의 업무능력을 인정받아 여러 사업에 투입 됨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428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4" name="자유형 243"/>
          <p:cNvSpPr/>
          <p:nvPr/>
        </p:nvSpPr>
        <p:spPr>
          <a:xfrm>
            <a:off x="790105" y="752006"/>
            <a:ext cx="2728600" cy="432373"/>
          </a:xfrm>
          <a:custGeom>
            <a:avLst/>
            <a:gdLst/>
            <a:ahLst/>
            <a:cxnLst/>
            <a:rect l="l" t="t" r="r" b="b"/>
            <a:pathLst>
              <a:path w="2728600" h="432373">
                <a:moveTo>
                  <a:pt x="1215821" y="268601"/>
                </a:moveTo>
                <a:cubicBezTo>
                  <a:pt x="1233994" y="268601"/>
                  <a:pt x="1248310" y="271001"/>
                  <a:pt x="1258769" y="275802"/>
                </a:cubicBezTo>
                <a:cubicBezTo>
                  <a:pt x="1269227" y="280602"/>
                  <a:pt x="1274457" y="287289"/>
                  <a:pt x="1274457" y="295861"/>
                </a:cubicBezTo>
                <a:cubicBezTo>
                  <a:pt x="1274457" y="304091"/>
                  <a:pt x="1269184" y="310563"/>
                  <a:pt x="1258640" y="315278"/>
                </a:cubicBezTo>
                <a:cubicBezTo>
                  <a:pt x="1248096" y="319993"/>
                  <a:pt x="1233823" y="322350"/>
                  <a:pt x="1215821" y="322350"/>
                </a:cubicBezTo>
                <a:cubicBezTo>
                  <a:pt x="1196961" y="322350"/>
                  <a:pt x="1182345" y="319993"/>
                  <a:pt x="1171972" y="315278"/>
                </a:cubicBezTo>
                <a:cubicBezTo>
                  <a:pt x="1161600" y="310563"/>
                  <a:pt x="1156413" y="304005"/>
                  <a:pt x="1156413" y="295604"/>
                </a:cubicBezTo>
                <a:cubicBezTo>
                  <a:pt x="1156413" y="287203"/>
                  <a:pt x="1161600" y="280602"/>
                  <a:pt x="1171972" y="275802"/>
                </a:cubicBezTo>
                <a:cubicBezTo>
                  <a:pt x="1182345" y="271001"/>
                  <a:pt x="1196961" y="268601"/>
                  <a:pt x="1215821" y="268601"/>
                </a:cubicBezTo>
                <a:close/>
                <a:moveTo>
                  <a:pt x="1886495" y="265257"/>
                </a:moveTo>
                <a:lnTo>
                  <a:pt x="1886495" y="323379"/>
                </a:lnTo>
                <a:cubicBezTo>
                  <a:pt x="1886495" y="325436"/>
                  <a:pt x="1886881" y="326851"/>
                  <a:pt x="1887652" y="327622"/>
                </a:cubicBezTo>
                <a:cubicBezTo>
                  <a:pt x="1888424" y="328394"/>
                  <a:pt x="1889838" y="328780"/>
                  <a:pt x="1891896" y="328780"/>
                </a:cubicBezTo>
                <a:lnTo>
                  <a:pt x="2036942" y="328780"/>
                </a:lnTo>
                <a:lnTo>
                  <a:pt x="2036942" y="311549"/>
                </a:lnTo>
                <a:lnTo>
                  <a:pt x="1907326" y="311549"/>
                </a:lnTo>
                <a:lnTo>
                  <a:pt x="1907326" y="265257"/>
                </a:lnTo>
                <a:close/>
                <a:moveTo>
                  <a:pt x="253272" y="261657"/>
                </a:moveTo>
                <a:cubicBezTo>
                  <a:pt x="269560" y="261657"/>
                  <a:pt x="283061" y="264314"/>
                  <a:pt x="293777" y="269629"/>
                </a:cubicBezTo>
                <a:cubicBezTo>
                  <a:pt x="304493" y="274944"/>
                  <a:pt x="309850" y="282231"/>
                  <a:pt x="309850" y="291489"/>
                </a:cubicBezTo>
                <a:cubicBezTo>
                  <a:pt x="309850" y="296118"/>
                  <a:pt x="308393" y="300276"/>
                  <a:pt x="305478" y="303962"/>
                </a:cubicBezTo>
                <a:cubicBezTo>
                  <a:pt x="302564" y="307648"/>
                  <a:pt x="298620" y="310777"/>
                  <a:pt x="293648" y="313349"/>
                </a:cubicBezTo>
                <a:cubicBezTo>
                  <a:pt x="288505" y="315921"/>
                  <a:pt x="282504" y="317893"/>
                  <a:pt x="275646" y="319264"/>
                </a:cubicBezTo>
                <a:cubicBezTo>
                  <a:pt x="268788" y="320636"/>
                  <a:pt x="261330" y="321322"/>
                  <a:pt x="253272" y="321322"/>
                </a:cubicBezTo>
                <a:cubicBezTo>
                  <a:pt x="245385" y="321322"/>
                  <a:pt x="238056" y="320636"/>
                  <a:pt x="231283" y="319264"/>
                </a:cubicBezTo>
                <a:cubicBezTo>
                  <a:pt x="224511" y="317893"/>
                  <a:pt x="218639" y="315921"/>
                  <a:pt x="213667" y="313349"/>
                </a:cubicBezTo>
                <a:cubicBezTo>
                  <a:pt x="208523" y="310777"/>
                  <a:pt x="204537" y="307606"/>
                  <a:pt x="201708" y="303834"/>
                </a:cubicBezTo>
                <a:cubicBezTo>
                  <a:pt x="198879" y="300062"/>
                  <a:pt x="197465" y="295861"/>
                  <a:pt x="197465" y="291232"/>
                </a:cubicBezTo>
                <a:cubicBezTo>
                  <a:pt x="197465" y="286603"/>
                  <a:pt x="198879" y="282445"/>
                  <a:pt x="201708" y="278759"/>
                </a:cubicBezTo>
                <a:cubicBezTo>
                  <a:pt x="204537" y="275073"/>
                  <a:pt x="208438" y="272030"/>
                  <a:pt x="213410" y="269629"/>
                </a:cubicBezTo>
                <a:cubicBezTo>
                  <a:pt x="218553" y="267058"/>
                  <a:pt x="224511" y="265086"/>
                  <a:pt x="231283" y="263714"/>
                </a:cubicBezTo>
                <a:cubicBezTo>
                  <a:pt x="238056" y="262343"/>
                  <a:pt x="245385" y="261657"/>
                  <a:pt x="253272" y="261657"/>
                </a:cubicBezTo>
                <a:close/>
                <a:moveTo>
                  <a:pt x="2405741" y="260114"/>
                </a:moveTo>
                <a:lnTo>
                  <a:pt x="2405741" y="277859"/>
                </a:lnTo>
                <a:lnTo>
                  <a:pt x="2536643" y="277859"/>
                </a:lnTo>
                <a:lnTo>
                  <a:pt x="2536643" y="335466"/>
                </a:lnTo>
                <a:lnTo>
                  <a:pt x="2557474" y="335466"/>
                </a:lnTo>
                <a:lnTo>
                  <a:pt x="2557474" y="265515"/>
                </a:lnTo>
                <a:cubicBezTo>
                  <a:pt x="2557474" y="263457"/>
                  <a:pt x="2557088" y="262043"/>
                  <a:pt x="2556317" y="261271"/>
                </a:cubicBezTo>
                <a:cubicBezTo>
                  <a:pt x="2555545" y="260500"/>
                  <a:pt x="2554131" y="260114"/>
                  <a:pt x="2552074" y="260114"/>
                </a:cubicBezTo>
                <a:close/>
                <a:moveTo>
                  <a:pt x="639234" y="254199"/>
                </a:moveTo>
                <a:lnTo>
                  <a:pt x="639234" y="323379"/>
                </a:lnTo>
                <a:cubicBezTo>
                  <a:pt x="639234" y="325436"/>
                  <a:pt x="639620" y="326851"/>
                  <a:pt x="640392" y="327622"/>
                </a:cubicBezTo>
                <a:cubicBezTo>
                  <a:pt x="641163" y="328394"/>
                  <a:pt x="642578" y="328780"/>
                  <a:pt x="644635" y="328780"/>
                </a:cubicBezTo>
                <a:lnTo>
                  <a:pt x="793539" y="328780"/>
                </a:lnTo>
                <a:lnTo>
                  <a:pt x="793539" y="311292"/>
                </a:lnTo>
                <a:lnTo>
                  <a:pt x="660066" y="311292"/>
                </a:lnTo>
                <a:lnTo>
                  <a:pt x="660066" y="254199"/>
                </a:lnTo>
                <a:close/>
                <a:moveTo>
                  <a:pt x="1215821" y="253427"/>
                </a:moveTo>
                <a:cubicBezTo>
                  <a:pt x="1188560" y="253427"/>
                  <a:pt x="1168115" y="257371"/>
                  <a:pt x="1154484" y="265257"/>
                </a:cubicBezTo>
                <a:cubicBezTo>
                  <a:pt x="1140854" y="273144"/>
                  <a:pt x="1134039" y="283260"/>
                  <a:pt x="1134039" y="295604"/>
                </a:cubicBezTo>
                <a:cubicBezTo>
                  <a:pt x="1134039" y="307777"/>
                  <a:pt x="1140811" y="317893"/>
                  <a:pt x="1154356" y="325951"/>
                </a:cubicBezTo>
                <a:cubicBezTo>
                  <a:pt x="1167900" y="334009"/>
                  <a:pt x="1188389" y="338038"/>
                  <a:pt x="1215821" y="338038"/>
                </a:cubicBezTo>
                <a:cubicBezTo>
                  <a:pt x="1243253" y="338038"/>
                  <a:pt x="1263655" y="334009"/>
                  <a:pt x="1277028" y="325951"/>
                </a:cubicBezTo>
                <a:cubicBezTo>
                  <a:pt x="1290401" y="317893"/>
                  <a:pt x="1297088" y="307863"/>
                  <a:pt x="1297088" y="295861"/>
                </a:cubicBezTo>
                <a:cubicBezTo>
                  <a:pt x="1297088" y="283688"/>
                  <a:pt x="1290359" y="273573"/>
                  <a:pt x="1276900" y="265515"/>
                </a:cubicBezTo>
                <a:cubicBezTo>
                  <a:pt x="1263441" y="257456"/>
                  <a:pt x="1243081" y="253427"/>
                  <a:pt x="1215821" y="253427"/>
                </a:cubicBezTo>
                <a:close/>
                <a:moveTo>
                  <a:pt x="253272" y="244941"/>
                </a:moveTo>
                <a:cubicBezTo>
                  <a:pt x="241613" y="244941"/>
                  <a:pt x="231069" y="246055"/>
                  <a:pt x="221639" y="248284"/>
                </a:cubicBezTo>
                <a:cubicBezTo>
                  <a:pt x="212210" y="250513"/>
                  <a:pt x="204066" y="253685"/>
                  <a:pt x="197208" y="257799"/>
                </a:cubicBezTo>
                <a:cubicBezTo>
                  <a:pt x="190350" y="261743"/>
                  <a:pt x="185078" y="266586"/>
                  <a:pt x="181392" y="272330"/>
                </a:cubicBezTo>
                <a:cubicBezTo>
                  <a:pt x="177705" y="278073"/>
                  <a:pt x="175862" y="284374"/>
                  <a:pt x="175862" y="291232"/>
                </a:cubicBezTo>
                <a:cubicBezTo>
                  <a:pt x="175862" y="298262"/>
                  <a:pt x="177663" y="304648"/>
                  <a:pt x="181263" y="310392"/>
                </a:cubicBezTo>
                <a:cubicBezTo>
                  <a:pt x="184863" y="316135"/>
                  <a:pt x="190093" y="320979"/>
                  <a:pt x="196951" y="324922"/>
                </a:cubicBezTo>
                <a:cubicBezTo>
                  <a:pt x="203637" y="328865"/>
                  <a:pt x="211738" y="331909"/>
                  <a:pt x="221254" y="334052"/>
                </a:cubicBezTo>
                <a:cubicBezTo>
                  <a:pt x="230769" y="336195"/>
                  <a:pt x="241442" y="337266"/>
                  <a:pt x="253272" y="337266"/>
                </a:cubicBezTo>
                <a:cubicBezTo>
                  <a:pt x="276932" y="337266"/>
                  <a:pt x="295834" y="333152"/>
                  <a:pt x="309979" y="324922"/>
                </a:cubicBezTo>
                <a:cubicBezTo>
                  <a:pt x="324124" y="316692"/>
                  <a:pt x="331196" y="305462"/>
                  <a:pt x="331196" y="291232"/>
                </a:cubicBezTo>
                <a:cubicBezTo>
                  <a:pt x="331196" y="277345"/>
                  <a:pt x="324124" y="266158"/>
                  <a:pt x="309979" y="257671"/>
                </a:cubicBezTo>
                <a:cubicBezTo>
                  <a:pt x="295834" y="249184"/>
                  <a:pt x="276932" y="244941"/>
                  <a:pt x="253272" y="244941"/>
                </a:cubicBezTo>
                <a:close/>
                <a:moveTo>
                  <a:pt x="1367783" y="237225"/>
                </a:moveTo>
                <a:lnTo>
                  <a:pt x="1367783" y="253170"/>
                </a:lnTo>
                <a:lnTo>
                  <a:pt x="1498170" y="253170"/>
                </a:lnTo>
                <a:lnTo>
                  <a:pt x="1498170" y="276316"/>
                </a:lnTo>
                <a:lnTo>
                  <a:pt x="1373183" y="276316"/>
                </a:lnTo>
                <a:cubicBezTo>
                  <a:pt x="1371126" y="276316"/>
                  <a:pt x="1369711" y="276702"/>
                  <a:pt x="1368940" y="277473"/>
                </a:cubicBezTo>
                <a:cubicBezTo>
                  <a:pt x="1368169" y="278245"/>
                  <a:pt x="1367783" y="279659"/>
                  <a:pt x="1367783" y="281717"/>
                </a:cubicBezTo>
                <a:lnTo>
                  <a:pt x="1367783" y="325951"/>
                </a:lnTo>
                <a:cubicBezTo>
                  <a:pt x="1367783" y="328008"/>
                  <a:pt x="1368169" y="329423"/>
                  <a:pt x="1368940" y="330194"/>
                </a:cubicBezTo>
                <a:cubicBezTo>
                  <a:pt x="1369711" y="330966"/>
                  <a:pt x="1371126" y="331351"/>
                  <a:pt x="1373183" y="331351"/>
                </a:cubicBezTo>
                <a:lnTo>
                  <a:pt x="1525688" y="331351"/>
                </a:lnTo>
                <a:lnTo>
                  <a:pt x="1525688" y="315664"/>
                </a:lnTo>
                <a:lnTo>
                  <a:pt x="1390157" y="315664"/>
                </a:lnTo>
                <a:lnTo>
                  <a:pt x="1390157" y="290975"/>
                </a:lnTo>
                <a:lnTo>
                  <a:pt x="1515144" y="290975"/>
                </a:lnTo>
                <a:cubicBezTo>
                  <a:pt x="1517201" y="290975"/>
                  <a:pt x="1518616" y="290589"/>
                  <a:pt x="1519387" y="289818"/>
                </a:cubicBezTo>
                <a:cubicBezTo>
                  <a:pt x="1520159" y="289046"/>
                  <a:pt x="1520545" y="287632"/>
                  <a:pt x="1520545" y="285574"/>
                </a:cubicBezTo>
                <a:lnTo>
                  <a:pt x="1520545" y="242626"/>
                </a:lnTo>
                <a:cubicBezTo>
                  <a:pt x="1520545" y="240569"/>
                  <a:pt x="1520159" y="239154"/>
                  <a:pt x="1519387" y="238383"/>
                </a:cubicBezTo>
                <a:cubicBezTo>
                  <a:pt x="1518616" y="237611"/>
                  <a:pt x="1517201" y="237225"/>
                  <a:pt x="1515144" y="237225"/>
                </a:cubicBezTo>
                <a:close/>
                <a:moveTo>
                  <a:pt x="1778253" y="225652"/>
                </a:moveTo>
                <a:cubicBezTo>
                  <a:pt x="1772938" y="226510"/>
                  <a:pt x="1766209" y="227281"/>
                  <a:pt x="1758065" y="227967"/>
                </a:cubicBezTo>
                <a:cubicBezTo>
                  <a:pt x="1749921" y="228653"/>
                  <a:pt x="1741477" y="229253"/>
                  <a:pt x="1732733" y="229767"/>
                </a:cubicBezTo>
                <a:cubicBezTo>
                  <a:pt x="1724161" y="230282"/>
                  <a:pt x="1715974" y="230667"/>
                  <a:pt x="1708173" y="230925"/>
                </a:cubicBezTo>
                <a:cubicBezTo>
                  <a:pt x="1700372" y="231182"/>
                  <a:pt x="1694242" y="231310"/>
                  <a:pt x="1689785" y="231310"/>
                </a:cubicBezTo>
                <a:lnTo>
                  <a:pt x="1623948" y="231310"/>
                </a:lnTo>
                <a:lnTo>
                  <a:pt x="1623948" y="249055"/>
                </a:lnTo>
                <a:lnTo>
                  <a:pt x="1682841" y="249055"/>
                </a:lnTo>
                <a:lnTo>
                  <a:pt x="1682841" y="328523"/>
                </a:lnTo>
                <a:lnTo>
                  <a:pt x="1702129" y="328523"/>
                </a:lnTo>
                <a:lnTo>
                  <a:pt x="1702129" y="248798"/>
                </a:lnTo>
                <a:cubicBezTo>
                  <a:pt x="1716188" y="248284"/>
                  <a:pt x="1729690" y="247598"/>
                  <a:pt x="1742634" y="246741"/>
                </a:cubicBezTo>
                <a:cubicBezTo>
                  <a:pt x="1755579" y="245884"/>
                  <a:pt x="1767452" y="244512"/>
                  <a:pt x="1778253" y="242626"/>
                </a:cubicBezTo>
                <a:close/>
                <a:moveTo>
                  <a:pt x="1339751" y="200706"/>
                </a:moveTo>
                <a:lnTo>
                  <a:pt x="1339751" y="217166"/>
                </a:lnTo>
                <a:lnTo>
                  <a:pt x="1548577" y="217166"/>
                </a:lnTo>
                <a:lnTo>
                  <a:pt x="1548577" y="200706"/>
                </a:lnTo>
                <a:close/>
                <a:moveTo>
                  <a:pt x="1243596" y="188876"/>
                </a:moveTo>
                <a:lnTo>
                  <a:pt x="1243596" y="217680"/>
                </a:lnTo>
                <a:lnTo>
                  <a:pt x="1188560" y="217680"/>
                </a:lnTo>
                <a:lnTo>
                  <a:pt x="1188560" y="189134"/>
                </a:lnTo>
                <a:cubicBezTo>
                  <a:pt x="1192332" y="189991"/>
                  <a:pt x="1196575" y="190591"/>
                  <a:pt x="1201290" y="190934"/>
                </a:cubicBezTo>
                <a:cubicBezTo>
                  <a:pt x="1206005" y="191277"/>
                  <a:pt x="1210763" y="191448"/>
                  <a:pt x="1215564" y="191448"/>
                </a:cubicBezTo>
                <a:cubicBezTo>
                  <a:pt x="1220364" y="191448"/>
                  <a:pt x="1225165" y="191277"/>
                  <a:pt x="1229965" y="190934"/>
                </a:cubicBezTo>
                <a:cubicBezTo>
                  <a:pt x="1234766" y="190591"/>
                  <a:pt x="1239309" y="189905"/>
                  <a:pt x="1243596" y="188876"/>
                </a:cubicBezTo>
                <a:close/>
                <a:moveTo>
                  <a:pt x="1918642" y="181418"/>
                </a:moveTo>
                <a:cubicBezTo>
                  <a:pt x="1929100" y="181418"/>
                  <a:pt x="1937544" y="183733"/>
                  <a:pt x="1943974" y="188362"/>
                </a:cubicBezTo>
                <a:cubicBezTo>
                  <a:pt x="1950403" y="192991"/>
                  <a:pt x="1953618" y="199421"/>
                  <a:pt x="1953618" y="207650"/>
                </a:cubicBezTo>
                <a:cubicBezTo>
                  <a:pt x="1953618" y="216051"/>
                  <a:pt x="1950403" y="222524"/>
                  <a:pt x="1943974" y="227067"/>
                </a:cubicBezTo>
                <a:cubicBezTo>
                  <a:pt x="1937544" y="231610"/>
                  <a:pt x="1929100" y="233882"/>
                  <a:pt x="1918642" y="233882"/>
                </a:cubicBezTo>
                <a:cubicBezTo>
                  <a:pt x="1907669" y="233882"/>
                  <a:pt x="1898968" y="231610"/>
                  <a:pt x="1892539" y="227067"/>
                </a:cubicBezTo>
                <a:cubicBezTo>
                  <a:pt x="1886109" y="222524"/>
                  <a:pt x="1882895" y="216051"/>
                  <a:pt x="1882895" y="207650"/>
                </a:cubicBezTo>
                <a:cubicBezTo>
                  <a:pt x="1882895" y="199421"/>
                  <a:pt x="1886109" y="192991"/>
                  <a:pt x="1892539" y="188362"/>
                </a:cubicBezTo>
                <a:cubicBezTo>
                  <a:pt x="1898968" y="183733"/>
                  <a:pt x="1907669" y="181418"/>
                  <a:pt x="1918642" y="181418"/>
                </a:cubicBezTo>
                <a:close/>
                <a:moveTo>
                  <a:pt x="1918385" y="165988"/>
                </a:moveTo>
                <a:cubicBezTo>
                  <a:pt x="1901411" y="165988"/>
                  <a:pt x="1887781" y="169803"/>
                  <a:pt x="1877494" y="177432"/>
                </a:cubicBezTo>
                <a:cubicBezTo>
                  <a:pt x="1867207" y="185062"/>
                  <a:pt x="1862063" y="195134"/>
                  <a:pt x="1862063" y="207650"/>
                </a:cubicBezTo>
                <a:cubicBezTo>
                  <a:pt x="1862063" y="220338"/>
                  <a:pt x="1867207" y="230453"/>
                  <a:pt x="1877494" y="237997"/>
                </a:cubicBezTo>
                <a:cubicBezTo>
                  <a:pt x="1887781" y="245541"/>
                  <a:pt x="1901411" y="249313"/>
                  <a:pt x="1918385" y="249313"/>
                </a:cubicBezTo>
                <a:cubicBezTo>
                  <a:pt x="1935015" y="249313"/>
                  <a:pt x="1948560" y="245541"/>
                  <a:pt x="1959018" y="237997"/>
                </a:cubicBezTo>
                <a:cubicBezTo>
                  <a:pt x="1969477" y="230453"/>
                  <a:pt x="1974706" y="220338"/>
                  <a:pt x="1974706" y="207650"/>
                </a:cubicBezTo>
                <a:cubicBezTo>
                  <a:pt x="1974706" y="195134"/>
                  <a:pt x="1969434" y="185062"/>
                  <a:pt x="1958890" y="177432"/>
                </a:cubicBezTo>
                <a:cubicBezTo>
                  <a:pt x="1948346" y="169803"/>
                  <a:pt x="1934844" y="165988"/>
                  <a:pt x="1918385" y="165988"/>
                </a:cubicBezTo>
                <a:close/>
                <a:moveTo>
                  <a:pt x="893352" y="154415"/>
                </a:moveTo>
                <a:lnTo>
                  <a:pt x="893352" y="172160"/>
                </a:lnTo>
                <a:lnTo>
                  <a:pt x="933471" y="172160"/>
                </a:lnTo>
                <a:lnTo>
                  <a:pt x="933471" y="185019"/>
                </a:lnTo>
                <a:cubicBezTo>
                  <a:pt x="933471" y="195477"/>
                  <a:pt x="931928" y="205250"/>
                  <a:pt x="928842" y="214337"/>
                </a:cubicBezTo>
                <a:cubicBezTo>
                  <a:pt x="925756" y="223424"/>
                  <a:pt x="921727" y="231825"/>
                  <a:pt x="916755" y="239540"/>
                </a:cubicBezTo>
                <a:cubicBezTo>
                  <a:pt x="911783" y="247255"/>
                  <a:pt x="906125" y="254199"/>
                  <a:pt x="899781" y="260371"/>
                </a:cubicBezTo>
                <a:cubicBezTo>
                  <a:pt x="893438" y="266543"/>
                  <a:pt x="886922" y="271858"/>
                  <a:pt x="880236" y="276316"/>
                </a:cubicBezTo>
                <a:cubicBezTo>
                  <a:pt x="883151" y="278373"/>
                  <a:pt x="886322" y="280559"/>
                  <a:pt x="889751" y="282874"/>
                </a:cubicBezTo>
                <a:cubicBezTo>
                  <a:pt x="893180" y="285188"/>
                  <a:pt x="896095" y="287289"/>
                  <a:pt x="898495" y="289175"/>
                </a:cubicBezTo>
                <a:cubicBezTo>
                  <a:pt x="902782" y="285917"/>
                  <a:pt x="907196" y="281931"/>
                  <a:pt x="911740" y="277216"/>
                </a:cubicBezTo>
                <a:cubicBezTo>
                  <a:pt x="916283" y="272501"/>
                  <a:pt x="920612" y="267315"/>
                  <a:pt x="924727" y="261657"/>
                </a:cubicBezTo>
                <a:cubicBezTo>
                  <a:pt x="928842" y="256171"/>
                  <a:pt x="932614" y="250298"/>
                  <a:pt x="936043" y="244040"/>
                </a:cubicBezTo>
                <a:cubicBezTo>
                  <a:pt x="939472" y="237783"/>
                  <a:pt x="942215" y="231310"/>
                  <a:pt x="944272" y="224624"/>
                </a:cubicBezTo>
                <a:cubicBezTo>
                  <a:pt x="949930" y="237483"/>
                  <a:pt x="956574" y="248627"/>
                  <a:pt x="964203" y="258057"/>
                </a:cubicBezTo>
                <a:cubicBezTo>
                  <a:pt x="971833" y="267486"/>
                  <a:pt x="979591" y="275030"/>
                  <a:pt x="987478" y="280688"/>
                </a:cubicBezTo>
                <a:cubicBezTo>
                  <a:pt x="989535" y="278973"/>
                  <a:pt x="992064" y="276830"/>
                  <a:pt x="995065" y="274259"/>
                </a:cubicBezTo>
                <a:cubicBezTo>
                  <a:pt x="998065" y="271687"/>
                  <a:pt x="1000594" y="269372"/>
                  <a:pt x="1002651" y="267315"/>
                </a:cubicBezTo>
                <a:cubicBezTo>
                  <a:pt x="996136" y="263200"/>
                  <a:pt x="990007" y="258357"/>
                  <a:pt x="984263" y="252784"/>
                </a:cubicBezTo>
                <a:cubicBezTo>
                  <a:pt x="978520" y="247212"/>
                  <a:pt x="973505" y="240997"/>
                  <a:pt x="969218" y="234139"/>
                </a:cubicBezTo>
                <a:cubicBezTo>
                  <a:pt x="964761" y="227110"/>
                  <a:pt x="961289" y="219523"/>
                  <a:pt x="958803" y="211379"/>
                </a:cubicBezTo>
                <a:cubicBezTo>
                  <a:pt x="956317" y="203235"/>
                  <a:pt x="955074" y="194534"/>
                  <a:pt x="955074" y="185276"/>
                </a:cubicBezTo>
                <a:lnTo>
                  <a:pt x="955074" y="172160"/>
                </a:lnTo>
                <a:lnTo>
                  <a:pt x="994422" y="172160"/>
                </a:lnTo>
                <a:lnTo>
                  <a:pt x="994422" y="154415"/>
                </a:lnTo>
                <a:close/>
                <a:moveTo>
                  <a:pt x="1853320" y="137956"/>
                </a:moveTo>
                <a:lnTo>
                  <a:pt x="1853320" y="154158"/>
                </a:lnTo>
                <a:lnTo>
                  <a:pt x="1983964" y="154158"/>
                </a:lnTo>
                <a:lnTo>
                  <a:pt x="1983964" y="137956"/>
                </a:lnTo>
                <a:close/>
                <a:moveTo>
                  <a:pt x="424265" y="132041"/>
                </a:moveTo>
                <a:cubicBezTo>
                  <a:pt x="429408" y="132041"/>
                  <a:pt x="433823" y="133841"/>
                  <a:pt x="437509" y="137441"/>
                </a:cubicBezTo>
                <a:cubicBezTo>
                  <a:pt x="441195" y="141042"/>
                  <a:pt x="444239" y="145842"/>
                  <a:pt x="446639" y="151843"/>
                </a:cubicBezTo>
                <a:cubicBezTo>
                  <a:pt x="449039" y="158015"/>
                  <a:pt x="450796" y="165088"/>
                  <a:pt x="451911" y="173060"/>
                </a:cubicBezTo>
                <a:cubicBezTo>
                  <a:pt x="453025" y="181033"/>
                  <a:pt x="453583" y="189477"/>
                  <a:pt x="453583" y="198392"/>
                </a:cubicBezTo>
                <a:cubicBezTo>
                  <a:pt x="453583" y="207479"/>
                  <a:pt x="452983" y="216051"/>
                  <a:pt x="451782" y="224109"/>
                </a:cubicBezTo>
                <a:cubicBezTo>
                  <a:pt x="450582" y="232168"/>
                  <a:pt x="448782" y="239197"/>
                  <a:pt x="446382" y="245198"/>
                </a:cubicBezTo>
                <a:cubicBezTo>
                  <a:pt x="443981" y="251370"/>
                  <a:pt x="440938" y="256213"/>
                  <a:pt x="437252" y="259728"/>
                </a:cubicBezTo>
                <a:cubicBezTo>
                  <a:pt x="433566" y="263243"/>
                  <a:pt x="429237" y="265000"/>
                  <a:pt x="424265" y="265000"/>
                </a:cubicBezTo>
                <a:cubicBezTo>
                  <a:pt x="419121" y="265000"/>
                  <a:pt x="414706" y="263243"/>
                  <a:pt x="411020" y="259728"/>
                </a:cubicBezTo>
                <a:cubicBezTo>
                  <a:pt x="407334" y="256213"/>
                  <a:pt x="404291" y="251456"/>
                  <a:pt x="401890" y="245455"/>
                </a:cubicBezTo>
                <a:cubicBezTo>
                  <a:pt x="399490" y="239454"/>
                  <a:pt x="397690" y="232382"/>
                  <a:pt x="396490" y="224238"/>
                </a:cubicBezTo>
                <a:cubicBezTo>
                  <a:pt x="395290" y="216094"/>
                  <a:pt x="394690" y="207479"/>
                  <a:pt x="394690" y="198392"/>
                </a:cubicBezTo>
                <a:cubicBezTo>
                  <a:pt x="394690" y="189648"/>
                  <a:pt x="395247" y="181290"/>
                  <a:pt x="396361" y="173317"/>
                </a:cubicBezTo>
                <a:cubicBezTo>
                  <a:pt x="397476" y="165345"/>
                  <a:pt x="399233" y="158273"/>
                  <a:pt x="401633" y="152100"/>
                </a:cubicBezTo>
                <a:cubicBezTo>
                  <a:pt x="404205" y="146100"/>
                  <a:pt x="407334" y="141256"/>
                  <a:pt x="411020" y="137570"/>
                </a:cubicBezTo>
                <a:cubicBezTo>
                  <a:pt x="414706" y="133884"/>
                  <a:pt x="419121" y="132041"/>
                  <a:pt x="424265" y="132041"/>
                </a:cubicBezTo>
                <a:close/>
                <a:moveTo>
                  <a:pt x="665466" y="126897"/>
                </a:moveTo>
                <a:cubicBezTo>
                  <a:pt x="677811" y="126897"/>
                  <a:pt x="687412" y="131098"/>
                  <a:pt x="694270" y="139499"/>
                </a:cubicBezTo>
                <a:cubicBezTo>
                  <a:pt x="701128" y="147900"/>
                  <a:pt x="704557" y="158015"/>
                  <a:pt x="704557" y="169845"/>
                </a:cubicBezTo>
                <a:cubicBezTo>
                  <a:pt x="704557" y="181676"/>
                  <a:pt x="701128" y="191705"/>
                  <a:pt x="694270" y="199935"/>
                </a:cubicBezTo>
                <a:cubicBezTo>
                  <a:pt x="687412" y="208165"/>
                  <a:pt x="677811" y="212279"/>
                  <a:pt x="665466" y="212279"/>
                </a:cubicBezTo>
                <a:cubicBezTo>
                  <a:pt x="653122" y="212279"/>
                  <a:pt x="643521" y="208165"/>
                  <a:pt x="636663" y="199935"/>
                </a:cubicBezTo>
                <a:cubicBezTo>
                  <a:pt x="629805" y="191705"/>
                  <a:pt x="626376" y="181676"/>
                  <a:pt x="626376" y="169845"/>
                </a:cubicBezTo>
                <a:cubicBezTo>
                  <a:pt x="626376" y="158015"/>
                  <a:pt x="629805" y="147900"/>
                  <a:pt x="636663" y="139499"/>
                </a:cubicBezTo>
                <a:cubicBezTo>
                  <a:pt x="643521" y="131098"/>
                  <a:pt x="653122" y="126897"/>
                  <a:pt x="665466" y="126897"/>
                </a:cubicBezTo>
                <a:close/>
                <a:moveTo>
                  <a:pt x="1695700" y="124840"/>
                </a:moveTo>
                <a:cubicBezTo>
                  <a:pt x="1708730" y="124840"/>
                  <a:pt x="1718288" y="128226"/>
                  <a:pt x="1724375" y="134998"/>
                </a:cubicBezTo>
                <a:cubicBezTo>
                  <a:pt x="1730461" y="141771"/>
                  <a:pt x="1733505" y="149529"/>
                  <a:pt x="1733505" y="158273"/>
                </a:cubicBezTo>
                <a:cubicBezTo>
                  <a:pt x="1733505" y="167017"/>
                  <a:pt x="1730461" y="174732"/>
                  <a:pt x="1724375" y="181418"/>
                </a:cubicBezTo>
                <a:cubicBezTo>
                  <a:pt x="1718288" y="188105"/>
                  <a:pt x="1708730" y="191448"/>
                  <a:pt x="1695700" y="191448"/>
                </a:cubicBezTo>
                <a:cubicBezTo>
                  <a:pt x="1682670" y="191448"/>
                  <a:pt x="1673111" y="188105"/>
                  <a:pt x="1667025" y="181418"/>
                </a:cubicBezTo>
                <a:cubicBezTo>
                  <a:pt x="1660938" y="174732"/>
                  <a:pt x="1657895" y="167017"/>
                  <a:pt x="1657895" y="158273"/>
                </a:cubicBezTo>
                <a:cubicBezTo>
                  <a:pt x="1657895" y="149529"/>
                  <a:pt x="1660981" y="141771"/>
                  <a:pt x="1667153" y="134998"/>
                </a:cubicBezTo>
                <a:cubicBezTo>
                  <a:pt x="1673326" y="128226"/>
                  <a:pt x="1682841" y="124840"/>
                  <a:pt x="1695700" y="124840"/>
                </a:cubicBezTo>
                <a:close/>
                <a:moveTo>
                  <a:pt x="1215564" y="119439"/>
                </a:moveTo>
                <a:cubicBezTo>
                  <a:pt x="1233566" y="119439"/>
                  <a:pt x="1247796" y="122097"/>
                  <a:pt x="1258255" y="127412"/>
                </a:cubicBezTo>
                <a:cubicBezTo>
                  <a:pt x="1268713" y="132727"/>
                  <a:pt x="1273942" y="139499"/>
                  <a:pt x="1273942" y="147728"/>
                </a:cubicBezTo>
                <a:cubicBezTo>
                  <a:pt x="1273942" y="155958"/>
                  <a:pt x="1268456" y="162602"/>
                  <a:pt x="1257483" y="167660"/>
                </a:cubicBezTo>
                <a:cubicBezTo>
                  <a:pt x="1246510" y="172717"/>
                  <a:pt x="1232537" y="175246"/>
                  <a:pt x="1215564" y="175246"/>
                </a:cubicBezTo>
                <a:cubicBezTo>
                  <a:pt x="1198076" y="175246"/>
                  <a:pt x="1184017" y="172589"/>
                  <a:pt x="1173387" y="167274"/>
                </a:cubicBezTo>
                <a:cubicBezTo>
                  <a:pt x="1162757" y="161959"/>
                  <a:pt x="1157442" y="155272"/>
                  <a:pt x="1157442" y="147214"/>
                </a:cubicBezTo>
                <a:cubicBezTo>
                  <a:pt x="1157442" y="138984"/>
                  <a:pt x="1162500" y="132298"/>
                  <a:pt x="1172615" y="127154"/>
                </a:cubicBezTo>
                <a:cubicBezTo>
                  <a:pt x="1182731" y="122011"/>
                  <a:pt x="1197047" y="119439"/>
                  <a:pt x="1215564" y="119439"/>
                </a:cubicBezTo>
                <a:close/>
                <a:moveTo>
                  <a:pt x="1444421" y="119182"/>
                </a:moveTo>
                <a:cubicBezTo>
                  <a:pt x="1461737" y="119182"/>
                  <a:pt x="1475753" y="121282"/>
                  <a:pt x="1486469" y="125483"/>
                </a:cubicBezTo>
                <a:cubicBezTo>
                  <a:pt x="1497185" y="129683"/>
                  <a:pt x="1502542" y="135898"/>
                  <a:pt x="1502542" y="144128"/>
                </a:cubicBezTo>
                <a:cubicBezTo>
                  <a:pt x="1502542" y="152358"/>
                  <a:pt x="1497227" y="158401"/>
                  <a:pt x="1486598" y="162259"/>
                </a:cubicBezTo>
                <a:cubicBezTo>
                  <a:pt x="1475968" y="166116"/>
                  <a:pt x="1461909" y="168045"/>
                  <a:pt x="1444421" y="168045"/>
                </a:cubicBezTo>
                <a:cubicBezTo>
                  <a:pt x="1426419" y="168045"/>
                  <a:pt x="1412188" y="166116"/>
                  <a:pt x="1401730" y="162259"/>
                </a:cubicBezTo>
                <a:cubicBezTo>
                  <a:pt x="1391271" y="158401"/>
                  <a:pt x="1386042" y="152358"/>
                  <a:pt x="1386042" y="144128"/>
                </a:cubicBezTo>
                <a:cubicBezTo>
                  <a:pt x="1386042" y="135727"/>
                  <a:pt x="1391357" y="129469"/>
                  <a:pt x="1401987" y="125354"/>
                </a:cubicBezTo>
                <a:cubicBezTo>
                  <a:pt x="1412617" y="121239"/>
                  <a:pt x="1426761" y="119182"/>
                  <a:pt x="1444421" y="119182"/>
                </a:cubicBezTo>
                <a:close/>
                <a:moveTo>
                  <a:pt x="156317" y="116096"/>
                </a:moveTo>
                <a:lnTo>
                  <a:pt x="156317" y="133327"/>
                </a:lnTo>
                <a:lnTo>
                  <a:pt x="201580" y="133327"/>
                </a:lnTo>
                <a:lnTo>
                  <a:pt x="201580" y="140013"/>
                </a:lnTo>
                <a:cubicBezTo>
                  <a:pt x="201580" y="150300"/>
                  <a:pt x="199908" y="159601"/>
                  <a:pt x="196565" y="167917"/>
                </a:cubicBezTo>
                <a:cubicBezTo>
                  <a:pt x="193221" y="176232"/>
                  <a:pt x="188721" y="183647"/>
                  <a:pt x="183063" y="190162"/>
                </a:cubicBezTo>
                <a:cubicBezTo>
                  <a:pt x="177405" y="196849"/>
                  <a:pt x="170890" y="202678"/>
                  <a:pt x="163518" y="207650"/>
                </a:cubicBezTo>
                <a:cubicBezTo>
                  <a:pt x="156145" y="212622"/>
                  <a:pt x="148345" y="216737"/>
                  <a:pt x="140115" y="219995"/>
                </a:cubicBezTo>
                <a:lnTo>
                  <a:pt x="155288" y="233625"/>
                </a:lnTo>
                <a:cubicBezTo>
                  <a:pt x="168147" y="227624"/>
                  <a:pt x="179806" y="219866"/>
                  <a:pt x="190264" y="210351"/>
                </a:cubicBezTo>
                <a:cubicBezTo>
                  <a:pt x="200722" y="200835"/>
                  <a:pt x="208095" y="190162"/>
                  <a:pt x="212381" y="178332"/>
                </a:cubicBezTo>
                <a:cubicBezTo>
                  <a:pt x="215467" y="184504"/>
                  <a:pt x="219325" y="190119"/>
                  <a:pt x="223954" y="195177"/>
                </a:cubicBezTo>
                <a:cubicBezTo>
                  <a:pt x="228583" y="200235"/>
                  <a:pt x="233469" y="204821"/>
                  <a:pt x="238613" y="208936"/>
                </a:cubicBezTo>
                <a:cubicBezTo>
                  <a:pt x="243756" y="212879"/>
                  <a:pt x="248986" y="216394"/>
                  <a:pt x="254301" y="219480"/>
                </a:cubicBezTo>
                <a:cubicBezTo>
                  <a:pt x="259615" y="222566"/>
                  <a:pt x="264502" y="225052"/>
                  <a:pt x="268960" y="226938"/>
                </a:cubicBezTo>
                <a:lnTo>
                  <a:pt x="281818" y="212022"/>
                </a:lnTo>
                <a:cubicBezTo>
                  <a:pt x="274103" y="209622"/>
                  <a:pt x="266731" y="206279"/>
                  <a:pt x="259701" y="201992"/>
                </a:cubicBezTo>
                <a:cubicBezTo>
                  <a:pt x="252672" y="197706"/>
                  <a:pt x="246414" y="192563"/>
                  <a:pt x="240928" y="186562"/>
                </a:cubicBezTo>
                <a:cubicBezTo>
                  <a:pt x="235441" y="180561"/>
                  <a:pt x="231069" y="173746"/>
                  <a:pt x="227812" y="166116"/>
                </a:cubicBezTo>
                <a:cubicBezTo>
                  <a:pt x="224554" y="158487"/>
                  <a:pt x="222925" y="149957"/>
                  <a:pt x="222925" y="140528"/>
                </a:cubicBezTo>
                <a:lnTo>
                  <a:pt x="222925" y="133327"/>
                </a:lnTo>
                <a:lnTo>
                  <a:pt x="267931" y="133327"/>
                </a:lnTo>
                <a:lnTo>
                  <a:pt x="267931" y="116096"/>
                </a:lnTo>
                <a:close/>
                <a:moveTo>
                  <a:pt x="2166854" y="114553"/>
                </a:moveTo>
                <a:lnTo>
                  <a:pt x="2166854" y="218194"/>
                </a:lnTo>
                <a:cubicBezTo>
                  <a:pt x="2166854" y="220252"/>
                  <a:pt x="2167240" y="221666"/>
                  <a:pt x="2168011" y="222438"/>
                </a:cubicBezTo>
                <a:cubicBezTo>
                  <a:pt x="2168783" y="223209"/>
                  <a:pt x="2170197" y="223595"/>
                  <a:pt x="2172255" y="223595"/>
                </a:cubicBezTo>
                <a:lnTo>
                  <a:pt x="2234748" y="223595"/>
                </a:lnTo>
                <a:lnTo>
                  <a:pt x="2234748" y="287374"/>
                </a:lnTo>
                <a:lnTo>
                  <a:pt x="2139593" y="287374"/>
                </a:lnTo>
                <a:lnTo>
                  <a:pt x="2139593" y="305120"/>
                </a:lnTo>
                <a:lnTo>
                  <a:pt x="2348934" y="305120"/>
                </a:lnTo>
                <a:lnTo>
                  <a:pt x="2348934" y="287374"/>
                </a:lnTo>
                <a:lnTo>
                  <a:pt x="2255322" y="287374"/>
                </a:lnTo>
                <a:lnTo>
                  <a:pt x="2255322" y="223595"/>
                </a:lnTo>
                <a:lnTo>
                  <a:pt x="2327845" y="223595"/>
                </a:lnTo>
                <a:lnTo>
                  <a:pt x="2327845" y="206107"/>
                </a:lnTo>
                <a:lnTo>
                  <a:pt x="2187171" y="206107"/>
                </a:lnTo>
                <a:lnTo>
                  <a:pt x="2187171" y="114553"/>
                </a:lnTo>
                <a:close/>
                <a:moveTo>
                  <a:pt x="2385681" y="114039"/>
                </a:moveTo>
                <a:lnTo>
                  <a:pt x="2385681" y="131269"/>
                </a:lnTo>
                <a:lnTo>
                  <a:pt x="2464120" y="131269"/>
                </a:lnTo>
                <a:lnTo>
                  <a:pt x="2464120" y="166502"/>
                </a:lnTo>
                <a:lnTo>
                  <a:pt x="2391082" y="166502"/>
                </a:lnTo>
                <a:cubicBezTo>
                  <a:pt x="2389024" y="166502"/>
                  <a:pt x="2387610" y="166888"/>
                  <a:pt x="2386839" y="167659"/>
                </a:cubicBezTo>
                <a:cubicBezTo>
                  <a:pt x="2386067" y="168431"/>
                  <a:pt x="2385681" y="169845"/>
                  <a:pt x="2385681" y="171903"/>
                </a:cubicBezTo>
                <a:lnTo>
                  <a:pt x="2385681" y="229767"/>
                </a:lnTo>
                <a:cubicBezTo>
                  <a:pt x="2385681" y="231825"/>
                  <a:pt x="2386067" y="233239"/>
                  <a:pt x="2386839" y="234011"/>
                </a:cubicBezTo>
                <a:cubicBezTo>
                  <a:pt x="2387610" y="234782"/>
                  <a:pt x="2389024" y="235168"/>
                  <a:pt x="2391082" y="235168"/>
                </a:cubicBezTo>
                <a:lnTo>
                  <a:pt x="2413456" y="235168"/>
                </a:lnTo>
                <a:cubicBezTo>
                  <a:pt x="2423400" y="235168"/>
                  <a:pt x="2433430" y="234911"/>
                  <a:pt x="2443546" y="234396"/>
                </a:cubicBezTo>
                <a:cubicBezTo>
                  <a:pt x="2453661" y="233882"/>
                  <a:pt x="2463262" y="233196"/>
                  <a:pt x="2472349" y="232339"/>
                </a:cubicBezTo>
                <a:cubicBezTo>
                  <a:pt x="2481265" y="231482"/>
                  <a:pt x="2489494" y="230539"/>
                  <a:pt x="2497038" y="229510"/>
                </a:cubicBezTo>
                <a:cubicBezTo>
                  <a:pt x="2504582" y="228481"/>
                  <a:pt x="2510840" y="227453"/>
                  <a:pt x="2515812" y="226424"/>
                </a:cubicBezTo>
                <a:lnTo>
                  <a:pt x="2515812" y="209193"/>
                </a:lnTo>
                <a:cubicBezTo>
                  <a:pt x="2511183" y="210222"/>
                  <a:pt x="2505396" y="211208"/>
                  <a:pt x="2498452" y="212151"/>
                </a:cubicBezTo>
                <a:cubicBezTo>
                  <a:pt x="2491509" y="213094"/>
                  <a:pt x="2483836" y="213994"/>
                  <a:pt x="2475435" y="214851"/>
                </a:cubicBezTo>
                <a:cubicBezTo>
                  <a:pt x="2466863" y="215537"/>
                  <a:pt x="2457905" y="216137"/>
                  <a:pt x="2448561" y="216651"/>
                </a:cubicBezTo>
                <a:cubicBezTo>
                  <a:pt x="2439216" y="217166"/>
                  <a:pt x="2429915" y="217423"/>
                  <a:pt x="2420657" y="217423"/>
                </a:cubicBezTo>
                <a:lnTo>
                  <a:pt x="2405484" y="217423"/>
                </a:lnTo>
                <a:lnTo>
                  <a:pt x="2405484" y="183219"/>
                </a:lnTo>
                <a:lnTo>
                  <a:pt x="2478521" y="183219"/>
                </a:lnTo>
                <a:cubicBezTo>
                  <a:pt x="2480579" y="183219"/>
                  <a:pt x="2481993" y="182833"/>
                  <a:pt x="2482765" y="182061"/>
                </a:cubicBezTo>
                <a:cubicBezTo>
                  <a:pt x="2483536" y="181290"/>
                  <a:pt x="2483922" y="179875"/>
                  <a:pt x="2483922" y="177818"/>
                </a:cubicBezTo>
                <a:lnTo>
                  <a:pt x="2483922" y="119439"/>
                </a:lnTo>
                <a:cubicBezTo>
                  <a:pt x="2483922" y="117382"/>
                  <a:pt x="2483536" y="115967"/>
                  <a:pt x="2482765" y="115196"/>
                </a:cubicBezTo>
                <a:cubicBezTo>
                  <a:pt x="2481993" y="114424"/>
                  <a:pt x="2480579" y="114039"/>
                  <a:pt x="2478521" y="114039"/>
                </a:cubicBezTo>
                <a:close/>
                <a:moveTo>
                  <a:pt x="424265" y="113010"/>
                </a:moveTo>
                <a:cubicBezTo>
                  <a:pt x="417407" y="113010"/>
                  <a:pt x="411063" y="114724"/>
                  <a:pt x="405234" y="118153"/>
                </a:cubicBezTo>
                <a:cubicBezTo>
                  <a:pt x="399404" y="121582"/>
                  <a:pt x="394261" y="126812"/>
                  <a:pt x="389803" y="133841"/>
                </a:cubicBezTo>
                <a:cubicBezTo>
                  <a:pt x="385517" y="140699"/>
                  <a:pt x="382131" y="149529"/>
                  <a:pt x="379645" y="160330"/>
                </a:cubicBezTo>
                <a:cubicBezTo>
                  <a:pt x="377159" y="171131"/>
                  <a:pt x="375916" y="183819"/>
                  <a:pt x="375916" y="198392"/>
                </a:cubicBezTo>
                <a:cubicBezTo>
                  <a:pt x="375916" y="212965"/>
                  <a:pt x="377159" y="225610"/>
                  <a:pt x="379645" y="236325"/>
                </a:cubicBezTo>
                <a:cubicBezTo>
                  <a:pt x="382131" y="247041"/>
                  <a:pt x="385603" y="255913"/>
                  <a:pt x="390060" y="262943"/>
                </a:cubicBezTo>
                <a:cubicBezTo>
                  <a:pt x="394347" y="270144"/>
                  <a:pt x="399447" y="275459"/>
                  <a:pt x="405362" y="278888"/>
                </a:cubicBezTo>
                <a:cubicBezTo>
                  <a:pt x="411277" y="282317"/>
                  <a:pt x="417578" y="284031"/>
                  <a:pt x="424265" y="284031"/>
                </a:cubicBezTo>
                <a:cubicBezTo>
                  <a:pt x="430951" y="284031"/>
                  <a:pt x="437209" y="282274"/>
                  <a:pt x="443038" y="278759"/>
                </a:cubicBezTo>
                <a:cubicBezTo>
                  <a:pt x="448868" y="275244"/>
                  <a:pt x="454011" y="269972"/>
                  <a:pt x="458469" y="262943"/>
                </a:cubicBezTo>
                <a:cubicBezTo>
                  <a:pt x="462755" y="255742"/>
                  <a:pt x="466184" y="246784"/>
                  <a:pt x="468756" y="236068"/>
                </a:cubicBezTo>
                <a:cubicBezTo>
                  <a:pt x="471328" y="225352"/>
                  <a:pt x="472614" y="212794"/>
                  <a:pt x="472614" y="198392"/>
                </a:cubicBezTo>
                <a:cubicBezTo>
                  <a:pt x="472614" y="183990"/>
                  <a:pt x="471328" y="171431"/>
                  <a:pt x="468756" y="160716"/>
                </a:cubicBezTo>
                <a:cubicBezTo>
                  <a:pt x="466184" y="150000"/>
                  <a:pt x="462669" y="141128"/>
                  <a:pt x="458212" y="134098"/>
                </a:cubicBezTo>
                <a:cubicBezTo>
                  <a:pt x="453925" y="127069"/>
                  <a:pt x="448825" y="121797"/>
                  <a:pt x="442910" y="118282"/>
                </a:cubicBezTo>
                <a:cubicBezTo>
                  <a:pt x="436995" y="114767"/>
                  <a:pt x="430780" y="113010"/>
                  <a:pt x="424265" y="113010"/>
                </a:cubicBezTo>
                <a:close/>
                <a:moveTo>
                  <a:pt x="914697" y="111210"/>
                </a:moveTo>
                <a:lnTo>
                  <a:pt x="914697" y="128697"/>
                </a:lnTo>
                <a:lnTo>
                  <a:pt x="973333" y="128697"/>
                </a:lnTo>
                <a:lnTo>
                  <a:pt x="973333" y="111210"/>
                </a:lnTo>
                <a:close/>
                <a:moveTo>
                  <a:pt x="665466" y="108638"/>
                </a:moveTo>
                <a:cubicBezTo>
                  <a:pt x="656551" y="108638"/>
                  <a:pt x="648407" y="110267"/>
                  <a:pt x="641035" y="113524"/>
                </a:cubicBezTo>
                <a:cubicBezTo>
                  <a:pt x="633662" y="116782"/>
                  <a:pt x="627404" y="121154"/>
                  <a:pt x="622261" y="126640"/>
                </a:cubicBezTo>
                <a:cubicBezTo>
                  <a:pt x="616946" y="132298"/>
                  <a:pt x="612831" y="138813"/>
                  <a:pt x="609916" y="146185"/>
                </a:cubicBezTo>
                <a:cubicBezTo>
                  <a:pt x="607002" y="153558"/>
                  <a:pt x="605544" y="161444"/>
                  <a:pt x="605544" y="169845"/>
                </a:cubicBezTo>
                <a:cubicBezTo>
                  <a:pt x="605544" y="178247"/>
                  <a:pt x="607002" y="186133"/>
                  <a:pt x="609916" y="193506"/>
                </a:cubicBezTo>
                <a:cubicBezTo>
                  <a:pt x="612831" y="200878"/>
                  <a:pt x="616946" y="207307"/>
                  <a:pt x="622261" y="212794"/>
                </a:cubicBezTo>
                <a:cubicBezTo>
                  <a:pt x="627404" y="218452"/>
                  <a:pt x="633662" y="222866"/>
                  <a:pt x="641035" y="226038"/>
                </a:cubicBezTo>
                <a:cubicBezTo>
                  <a:pt x="648407" y="229210"/>
                  <a:pt x="656551" y="230796"/>
                  <a:pt x="665466" y="230796"/>
                </a:cubicBezTo>
                <a:cubicBezTo>
                  <a:pt x="674210" y="230796"/>
                  <a:pt x="682268" y="229210"/>
                  <a:pt x="689641" y="226038"/>
                </a:cubicBezTo>
                <a:cubicBezTo>
                  <a:pt x="697013" y="222866"/>
                  <a:pt x="703357" y="218452"/>
                  <a:pt x="708672" y="212794"/>
                </a:cubicBezTo>
                <a:cubicBezTo>
                  <a:pt x="713987" y="207307"/>
                  <a:pt x="718144" y="200878"/>
                  <a:pt x="721145" y="193506"/>
                </a:cubicBezTo>
                <a:cubicBezTo>
                  <a:pt x="724145" y="186133"/>
                  <a:pt x="725645" y="178247"/>
                  <a:pt x="725645" y="169845"/>
                </a:cubicBezTo>
                <a:cubicBezTo>
                  <a:pt x="725645" y="161444"/>
                  <a:pt x="724145" y="153558"/>
                  <a:pt x="721145" y="146185"/>
                </a:cubicBezTo>
                <a:cubicBezTo>
                  <a:pt x="718144" y="138813"/>
                  <a:pt x="713987" y="132298"/>
                  <a:pt x="708672" y="126640"/>
                </a:cubicBezTo>
                <a:cubicBezTo>
                  <a:pt x="703357" y="121154"/>
                  <a:pt x="697013" y="116782"/>
                  <a:pt x="689641" y="113524"/>
                </a:cubicBezTo>
                <a:cubicBezTo>
                  <a:pt x="682268" y="110267"/>
                  <a:pt x="674210" y="108638"/>
                  <a:pt x="665466" y="108638"/>
                </a:cubicBezTo>
                <a:close/>
                <a:moveTo>
                  <a:pt x="1695700" y="108381"/>
                </a:moveTo>
                <a:cubicBezTo>
                  <a:pt x="1686613" y="108381"/>
                  <a:pt x="1678512" y="109752"/>
                  <a:pt x="1671397" y="112495"/>
                </a:cubicBezTo>
                <a:cubicBezTo>
                  <a:pt x="1664282" y="115239"/>
                  <a:pt x="1658238" y="118925"/>
                  <a:pt x="1653266" y="123554"/>
                </a:cubicBezTo>
                <a:cubicBezTo>
                  <a:pt x="1648465" y="128183"/>
                  <a:pt x="1644779" y="133498"/>
                  <a:pt x="1642207" y="139499"/>
                </a:cubicBezTo>
                <a:cubicBezTo>
                  <a:pt x="1639636" y="145500"/>
                  <a:pt x="1638350" y="151843"/>
                  <a:pt x="1638350" y="158530"/>
                </a:cubicBezTo>
                <a:cubicBezTo>
                  <a:pt x="1638350" y="165388"/>
                  <a:pt x="1639636" y="171817"/>
                  <a:pt x="1642207" y="177818"/>
                </a:cubicBezTo>
                <a:cubicBezTo>
                  <a:pt x="1644779" y="183819"/>
                  <a:pt x="1648551" y="189048"/>
                  <a:pt x="1653523" y="193506"/>
                </a:cubicBezTo>
                <a:cubicBezTo>
                  <a:pt x="1658495" y="197963"/>
                  <a:pt x="1664496" y="201478"/>
                  <a:pt x="1671525" y="204050"/>
                </a:cubicBezTo>
                <a:cubicBezTo>
                  <a:pt x="1678555" y="206622"/>
                  <a:pt x="1686613" y="207907"/>
                  <a:pt x="1695700" y="207907"/>
                </a:cubicBezTo>
                <a:cubicBezTo>
                  <a:pt x="1704615" y="207907"/>
                  <a:pt x="1712588" y="206622"/>
                  <a:pt x="1719617" y="204050"/>
                </a:cubicBezTo>
                <a:cubicBezTo>
                  <a:pt x="1726647" y="201478"/>
                  <a:pt x="1732647" y="197963"/>
                  <a:pt x="1737619" y="193506"/>
                </a:cubicBezTo>
                <a:cubicBezTo>
                  <a:pt x="1742420" y="189048"/>
                  <a:pt x="1746149" y="183819"/>
                  <a:pt x="1748806" y="177818"/>
                </a:cubicBezTo>
                <a:cubicBezTo>
                  <a:pt x="1751464" y="171817"/>
                  <a:pt x="1752793" y="165388"/>
                  <a:pt x="1752793" y="158530"/>
                </a:cubicBezTo>
                <a:cubicBezTo>
                  <a:pt x="1752793" y="151843"/>
                  <a:pt x="1751507" y="145500"/>
                  <a:pt x="1748935" y="139499"/>
                </a:cubicBezTo>
                <a:cubicBezTo>
                  <a:pt x="1746363" y="133498"/>
                  <a:pt x="1742591" y="128183"/>
                  <a:pt x="1737619" y="123554"/>
                </a:cubicBezTo>
                <a:cubicBezTo>
                  <a:pt x="1732819" y="118925"/>
                  <a:pt x="1726861" y="115239"/>
                  <a:pt x="1719746" y="112495"/>
                </a:cubicBezTo>
                <a:cubicBezTo>
                  <a:pt x="1712630" y="109752"/>
                  <a:pt x="1704615" y="108381"/>
                  <a:pt x="1695700" y="108381"/>
                </a:cubicBezTo>
                <a:close/>
                <a:moveTo>
                  <a:pt x="2537672" y="105552"/>
                </a:moveTo>
                <a:lnTo>
                  <a:pt x="2537672" y="133069"/>
                </a:lnTo>
                <a:lnTo>
                  <a:pt x="2498067" y="133069"/>
                </a:lnTo>
                <a:lnTo>
                  <a:pt x="2498067" y="149786"/>
                </a:lnTo>
                <a:lnTo>
                  <a:pt x="2537672" y="149786"/>
                </a:lnTo>
                <a:lnTo>
                  <a:pt x="2537672" y="177818"/>
                </a:lnTo>
                <a:lnTo>
                  <a:pt x="2498067" y="177818"/>
                </a:lnTo>
                <a:lnTo>
                  <a:pt x="2498067" y="194534"/>
                </a:lnTo>
                <a:lnTo>
                  <a:pt x="2537672" y="194534"/>
                </a:lnTo>
                <a:lnTo>
                  <a:pt x="2537672" y="248284"/>
                </a:lnTo>
                <a:lnTo>
                  <a:pt x="2557731" y="248284"/>
                </a:lnTo>
                <a:lnTo>
                  <a:pt x="2557731" y="105552"/>
                </a:lnTo>
                <a:close/>
                <a:moveTo>
                  <a:pt x="2009425" y="105552"/>
                </a:moveTo>
                <a:lnTo>
                  <a:pt x="2009425" y="273487"/>
                </a:lnTo>
                <a:lnTo>
                  <a:pt x="2029484" y="273487"/>
                </a:lnTo>
                <a:lnTo>
                  <a:pt x="2029484" y="192991"/>
                </a:lnTo>
                <a:lnTo>
                  <a:pt x="2061374" y="192991"/>
                </a:lnTo>
                <a:lnTo>
                  <a:pt x="2061374" y="174989"/>
                </a:lnTo>
                <a:lnTo>
                  <a:pt x="2029484" y="174989"/>
                </a:lnTo>
                <a:lnTo>
                  <a:pt x="2029484" y="105552"/>
                </a:lnTo>
                <a:close/>
                <a:moveTo>
                  <a:pt x="1788540" y="105552"/>
                </a:moveTo>
                <a:lnTo>
                  <a:pt x="1788540" y="333409"/>
                </a:lnTo>
                <a:lnTo>
                  <a:pt x="1808857" y="333409"/>
                </a:lnTo>
                <a:lnTo>
                  <a:pt x="1808857" y="105552"/>
                </a:lnTo>
                <a:close/>
                <a:moveTo>
                  <a:pt x="1062316" y="105552"/>
                </a:moveTo>
                <a:lnTo>
                  <a:pt x="1062316" y="191705"/>
                </a:lnTo>
                <a:lnTo>
                  <a:pt x="1034284" y="191705"/>
                </a:lnTo>
                <a:lnTo>
                  <a:pt x="1034284" y="109409"/>
                </a:lnTo>
                <a:lnTo>
                  <a:pt x="1014481" y="109409"/>
                </a:lnTo>
                <a:lnTo>
                  <a:pt x="1014481" y="322607"/>
                </a:lnTo>
                <a:lnTo>
                  <a:pt x="1034284" y="322607"/>
                </a:lnTo>
                <a:lnTo>
                  <a:pt x="1034284" y="211251"/>
                </a:lnTo>
                <a:lnTo>
                  <a:pt x="1062316" y="211251"/>
                </a:lnTo>
                <a:lnTo>
                  <a:pt x="1062316" y="333409"/>
                </a:lnTo>
                <a:lnTo>
                  <a:pt x="1081604" y="333409"/>
                </a:lnTo>
                <a:lnTo>
                  <a:pt x="1081604" y="105552"/>
                </a:lnTo>
                <a:close/>
                <a:moveTo>
                  <a:pt x="767050" y="105552"/>
                </a:moveTo>
                <a:lnTo>
                  <a:pt x="767050" y="272973"/>
                </a:lnTo>
                <a:lnTo>
                  <a:pt x="787367" y="272973"/>
                </a:lnTo>
                <a:lnTo>
                  <a:pt x="787367" y="105552"/>
                </a:lnTo>
                <a:close/>
                <a:moveTo>
                  <a:pt x="542822" y="105552"/>
                </a:moveTo>
                <a:lnTo>
                  <a:pt x="542822" y="185533"/>
                </a:lnTo>
                <a:lnTo>
                  <a:pt x="512990" y="185533"/>
                </a:lnTo>
                <a:lnTo>
                  <a:pt x="512990" y="109409"/>
                </a:lnTo>
                <a:lnTo>
                  <a:pt x="493445" y="109409"/>
                </a:lnTo>
                <a:lnTo>
                  <a:pt x="493445" y="322607"/>
                </a:lnTo>
                <a:lnTo>
                  <a:pt x="512990" y="322607"/>
                </a:lnTo>
                <a:lnTo>
                  <a:pt x="512990" y="205593"/>
                </a:lnTo>
                <a:lnTo>
                  <a:pt x="542822" y="205593"/>
                </a:lnTo>
                <a:lnTo>
                  <a:pt x="542822" y="333409"/>
                </a:lnTo>
                <a:lnTo>
                  <a:pt x="562368" y="333409"/>
                </a:lnTo>
                <a:lnTo>
                  <a:pt x="562368" y="105552"/>
                </a:lnTo>
                <a:close/>
                <a:moveTo>
                  <a:pt x="305221" y="105552"/>
                </a:moveTo>
                <a:lnTo>
                  <a:pt x="305221" y="244169"/>
                </a:lnTo>
                <a:lnTo>
                  <a:pt x="325024" y="244169"/>
                </a:lnTo>
                <a:lnTo>
                  <a:pt x="325024" y="174989"/>
                </a:lnTo>
                <a:lnTo>
                  <a:pt x="356656" y="174989"/>
                </a:lnTo>
                <a:lnTo>
                  <a:pt x="356656" y="157244"/>
                </a:lnTo>
                <a:lnTo>
                  <a:pt x="325024" y="157244"/>
                </a:lnTo>
                <a:lnTo>
                  <a:pt x="325024" y="105552"/>
                </a:lnTo>
                <a:close/>
                <a:moveTo>
                  <a:pt x="1884438" y="105037"/>
                </a:moveTo>
                <a:lnTo>
                  <a:pt x="1884438" y="121497"/>
                </a:lnTo>
                <a:lnTo>
                  <a:pt x="1951818" y="121497"/>
                </a:lnTo>
                <a:lnTo>
                  <a:pt x="1951818" y="105037"/>
                </a:lnTo>
                <a:close/>
                <a:moveTo>
                  <a:pt x="1444421" y="104009"/>
                </a:moveTo>
                <a:cubicBezTo>
                  <a:pt x="1418189" y="104009"/>
                  <a:pt x="1398258" y="107695"/>
                  <a:pt x="1384628" y="115067"/>
                </a:cubicBezTo>
                <a:cubicBezTo>
                  <a:pt x="1370997" y="122440"/>
                  <a:pt x="1364182" y="132126"/>
                  <a:pt x="1364182" y="144128"/>
                </a:cubicBezTo>
                <a:cubicBezTo>
                  <a:pt x="1364182" y="156130"/>
                  <a:pt x="1370997" y="165645"/>
                  <a:pt x="1384628" y="172674"/>
                </a:cubicBezTo>
                <a:cubicBezTo>
                  <a:pt x="1398258" y="179704"/>
                  <a:pt x="1418189" y="183219"/>
                  <a:pt x="1444421" y="183219"/>
                </a:cubicBezTo>
                <a:cubicBezTo>
                  <a:pt x="1470824" y="183219"/>
                  <a:pt x="1490755" y="179704"/>
                  <a:pt x="1504214" y="172674"/>
                </a:cubicBezTo>
                <a:cubicBezTo>
                  <a:pt x="1517673" y="165645"/>
                  <a:pt x="1524402" y="156130"/>
                  <a:pt x="1524402" y="144128"/>
                </a:cubicBezTo>
                <a:cubicBezTo>
                  <a:pt x="1524402" y="132298"/>
                  <a:pt x="1517630" y="122654"/>
                  <a:pt x="1504085" y="115196"/>
                </a:cubicBezTo>
                <a:cubicBezTo>
                  <a:pt x="1490541" y="107738"/>
                  <a:pt x="1470653" y="104009"/>
                  <a:pt x="1444421" y="104009"/>
                </a:cubicBezTo>
                <a:close/>
                <a:moveTo>
                  <a:pt x="1215564" y="104009"/>
                </a:moveTo>
                <a:cubicBezTo>
                  <a:pt x="1189160" y="104009"/>
                  <a:pt x="1169272" y="108295"/>
                  <a:pt x="1155899" y="116867"/>
                </a:cubicBezTo>
                <a:cubicBezTo>
                  <a:pt x="1142526" y="125440"/>
                  <a:pt x="1135839" y="135641"/>
                  <a:pt x="1135839" y="147471"/>
                </a:cubicBezTo>
                <a:cubicBezTo>
                  <a:pt x="1135839" y="155015"/>
                  <a:pt x="1138540" y="162002"/>
                  <a:pt x="1143940" y="168431"/>
                </a:cubicBezTo>
                <a:cubicBezTo>
                  <a:pt x="1149341" y="174860"/>
                  <a:pt x="1157528" y="180132"/>
                  <a:pt x="1168500" y="184247"/>
                </a:cubicBezTo>
                <a:lnTo>
                  <a:pt x="1168500" y="217680"/>
                </a:lnTo>
                <a:lnTo>
                  <a:pt x="1111150" y="217680"/>
                </a:lnTo>
                <a:lnTo>
                  <a:pt x="1111150" y="235168"/>
                </a:lnTo>
                <a:lnTo>
                  <a:pt x="1319977" y="235168"/>
                </a:lnTo>
                <a:lnTo>
                  <a:pt x="1319977" y="217680"/>
                </a:lnTo>
                <a:lnTo>
                  <a:pt x="1263398" y="217680"/>
                </a:lnTo>
                <a:lnTo>
                  <a:pt x="1263398" y="184247"/>
                </a:lnTo>
                <a:cubicBezTo>
                  <a:pt x="1274199" y="180132"/>
                  <a:pt x="1282301" y="174903"/>
                  <a:pt x="1287701" y="168560"/>
                </a:cubicBezTo>
                <a:cubicBezTo>
                  <a:pt x="1293102" y="162216"/>
                  <a:pt x="1295802" y="155358"/>
                  <a:pt x="1295802" y="147986"/>
                </a:cubicBezTo>
                <a:cubicBezTo>
                  <a:pt x="1295802" y="135984"/>
                  <a:pt x="1289201" y="125654"/>
                  <a:pt x="1276000" y="116996"/>
                </a:cubicBezTo>
                <a:cubicBezTo>
                  <a:pt x="1262798" y="108338"/>
                  <a:pt x="1242653" y="104009"/>
                  <a:pt x="1215564" y="104009"/>
                </a:cubicBezTo>
                <a:close/>
                <a:moveTo>
                  <a:pt x="0" y="0"/>
                </a:moveTo>
                <a:lnTo>
                  <a:pt x="2728600" y="0"/>
                </a:lnTo>
                <a:lnTo>
                  <a:pt x="272860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6" name="TextBox 245"/>
          <p:cNvSpPr txBox="1"/>
          <p:nvPr/>
        </p:nvSpPr>
        <p:spPr>
          <a:xfrm>
            <a:off x="801945" y="3886928"/>
            <a:ext cx="10588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장애인직원 추천 시 인센티브를 지급</a:t>
            </a:r>
            <a:r>
              <a: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장애인고용 사업장에 시상금을 지급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" name="자유형 16"/>
          <p:cNvSpPr/>
          <p:nvPr/>
        </p:nvSpPr>
        <p:spPr>
          <a:xfrm rot="10800000">
            <a:off x="5923225" y="3110698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1944" y="2268190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 내에서 직원들의 장애인 채용에 대한 관심을 높이기 위하여 여러가지 제도를 운영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" name="자유형 18"/>
          <p:cNvSpPr/>
          <p:nvPr/>
        </p:nvSpPr>
        <p:spPr>
          <a:xfrm rot="10800000">
            <a:off x="5923225" y="4744966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1945" y="5505666"/>
            <a:ext cx="10588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 채용 관련 프로모션을 운영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133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4" name="자유형 243"/>
          <p:cNvSpPr/>
          <p:nvPr/>
        </p:nvSpPr>
        <p:spPr>
          <a:xfrm>
            <a:off x="790105" y="752006"/>
            <a:ext cx="2728600" cy="432373"/>
          </a:xfrm>
          <a:custGeom>
            <a:avLst/>
            <a:gdLst/>
            <a:ahLst/>
            <a:cxnLst/>
            <a:rect l="l" t="t" r="r" b="b"/>
            <a:pathLst>
              <a:path w="2728600" h="432373">
                <a:moveTo>
                  <a:pt x="1215821" y="268601"/>
                </a:moveTo>
                <a:cubicBezTo>
                  <a:pt x="1233994" y="268601"/>
                  <a:pt x="1248310" y="271001"/>
                  <a:pt x="1258769" y="275802"/>
                </a:cubicBezTo>
                <a:cubicBezTo>
                  <a:pt x="1269227" y="280602"/>
                  <a:pt x="1274457" y="287289"/>
                  <a:pt x="1274457" y="295861"/>
                </a:cubicBezTo>
                <a:cubicBezTo>
                  <a:pt x="1274457" y="304091"/>
                  <a:pt x="1269184" y="310563"/>
                  <a:pt x="1258640" y="315278"/>
                </a:cubicBezTo>
                <a:cubicBezTo>
                  <a:pt x="1248096" y="319993"/>
                  <a:pt x="1233823" y="322350"/>
                  <a:pt x="1215821" y="322350"/>
                </a:cubicBezTo>
                <a:cubicBezTo>
                  <a:pt x="1196961" y="322350"/>
                  <a:pt x="1182345" y="319993"/>
                  <a:pt x="1171972" y="315278"/>
                </a:cubicBezTo>
                <a:cubicBezTo>
                  <a:pt x="1161600" y="310563"/>
                  <a:pt x="1156413" y="304005"/>
                  <a:pt x="1156413" y="295604"/>
                </a:cubicBezTo>
                <a:cubicBezTo>
                  <a:pt x="1156413" y="287203"/>
                  <a:pt x="1161600" y="280602"/>
                  <a:pt x="1171972" y="275802"/>
                </a:cubicBezTo>
                <a:cubicBezTo>
                  <a:pt x="1182345" y="271001"/>
                  <a:pt x="1196961" y="268601"/>
                  <a:pt x="1215821" y="268601"/>
                </a:cubicBezTo>
                <a:close/>
                <a:moveTo>
                  <a:pt x="1886495" y="265257"/>
                </a:moveTo>
                <a:lnTo>
                  <a:pt x="1886495" y="323379"/>
                </a:lnTo>
                <a:cubicBezTo>
                  <a:pt x="1886495" y="325436"/>
                  <a:pt x="1886881" y="326851"/>
                  <a:pt x="1887652" y="327622"/>
                </a:cubicBezTo>
                <a:cubicBezTo>
                  <a:pt x="1888424" y="328394"/>
                  <a:pt x="1889838" y="328780"/>
                  <a:pt x="1891896" y="328780"/>
                </a:cubicBezTo>
                <a:lnTo>
                  <a:pt x="2036942" y="328780"/>
                </a:lnTo>
                <a:lnTo>
                  <a:pt x="2036942" y="311549"/>
                </a:lnTo>
                <a:lnTo>
                  <a:pt x="1907326" y="311549"/>
                </a:lnTo>
                <a:lnTo>
                  <a:pt x="1907326" y="265257"/>
                </a:lnTo>
                <a:close/>
                <a:moveTo>
                  <a:pt x="253272" y="261657"/>
                </a:moveTo>
                <a:cubicBezTo>
                  <a:pt x="269560" y="261657"/>
                  <a:pt x="283061" y="264314"/>
                  <a:pt x="293777" y="269629"/>
                </a:cubicBezTo>
                <a:cubicBezTo>
                  <a:pt x="304493" y="274944"/>
                  <a:pt x="309850" y="282231"/>
                  <a:pt x="309850" y="291489"/>
                </a:cubicBezTo>
                <a:cubicBezTo>
                  <a:pt x="309850" y="296118"/>
                  <a:pt x="308393" y="300276"/>
                  <a:pt x="305478" y="303962"/>
                </a:cubicBezTo>
                <a:cubicBezTo>
                  <a:pt x="302564" y="307648"/>
                  <a:pt x="298620" y="310777"/>
                  <a:pt x="293648" y="313349"/>
                </a:cubicBezTo>
                <a:cubicBezTo>
                  <a:pt x="288505" y="315921"/>
                  <a:pt x="282504" y="317893"/>
                  <a:pt x="275646" y="319264"/>
                </a:cubicBezTo>
                <a:cubicBezTo>
                  <a:pt x="268788" y="320636"/>
                  <a:pt x="261330" y="321322"/>
                  <a:pt x="253272" y="321322"/>
                </a:cubicBezTo>
                <a:cubicBezTo>
                  <a:pt x="245385" y="321322"/>
                  <a:pt x="238056" y="320636"/>
                  <a:pt x="231283" y="319264"/>
                </a:cubicBezTo>
                <a:cubicBezTo>
                  <a:pt x="224511" y="317893"/>
                  <a:pt x="218639" y="315921"/>
                  <a:pt x="213667" y="313349"/>
                </a:cubicBezTo>
                <a:cubicBezTo>
                  <a:pt x="208523" y="310777"/>
                  <a:pt x="204537" y="307606"/>
                  <a:pt x="201708" y="303834"/>
                </a:cubicBezTo>
                <a:cubicBezTo>
                  <a:pt x="198879" y="300062"/>
                  <a:pt x="197465" y="295861"/>
                  <a:pt x="197465" y="291232"/>
                </a:cubicBezTo>
                <a:cubicBezTo>
                  <a:pt x="197465" y="286603"/>
                  <a:pt x="198879" y="282445"/>
                  <a:pt x="201708" y="278759"/>
                </a:cubicBezTo>
                <a:cubicBezTo>
                  <a:pt x="204537" y="275073"/>
                  <a:pt x="208438" y="272030"/>
                  <a:pt x="213410" y="269629"/>
                </a:cubicBezTo>
                <a:cubicBezTo>
                  <a:pt x="218553" y="267058"/>
                  <a:pt x="224511" y="265086"/>
                  <a:pt x="231283" y="263714"/>
                </a:cubicBezTo>
                <a:cubicBezTo>
                  <a:pt x="238056" y="262343"/>
                  <a:pt x="245385" y="261657"/>
                  <a:pt x="253272" y="261657"/>
                </a:cubicBezTo>
                <a:close/>
                <a:moveTo>
                  <a:pt x="2405741" y="260114"/>
                </a:moveTo>
                <a:lnTo>
                  <a:pt x="2405741" y="277859"/>
                </a:lnTo>
                <a:lnTo>
                  <a:pt x="2536643" y="277859"/>
                </a:lnTo>
                <a:lnTo>
                  <a:pt x="2536643" y="335466"/>
                </a:lnTo>
                <a:lnTo>
                  <a:pt x="2557474" y="335466"/>
                </a:lnTo>
                <a:lnTo>
                  <a:pt x="2557474" y="265515"/>
                </a:lnTo>
                <a:cubicBezTo>
                  <a:pt x="2557474" y="263457"/>
                  <a:pt x="2557088" y="262043"/>
                  <a:pt x="2556317" y="261271"/>
                </a:cubicBezTo>
                <a:cubicBezTo>
                  <a:pt x="2555545" y="260500"/>
                  <a:pt x="2554131" y="260114"/>
                  <a:pt x="2552074" y="260114"/>
                </a:cubicBezTo>
                <a:close/>
                <a:moveTo>
                  <a:pt x="639234" y="254199"/>
                </a:moveTo>
                <a:lnTo>
                  <a:pt x="639234" y="323379"/>
                </a:lnTo>
                <a:cubicBezTo>
                  <a:pt x="639234" y="325436"/>
                  <a:pt x="639620" y="326851"/>
                  <a:pt x="640392" y="327622"/>
                </a:cubicBezTo>
                <a:cubicBezTo>
                  <a:pt x="641163" y="328394"/>
                  <a:pt x="642578" y="328780"/>
                  <a:pt x="644635" y="328780"/>
                </a:cubicBezTo>
                <a:lnTo>
                  <a:pt x="793539" y="328780"/>
                </a:lnTo>
                <a:lnTo>
                  <a:pt x="793539" y="311292"/>
                </a:lnTo>
                <a:lnTo>
                  <a:pt x="660066" y="311292"/>
                </a:lnTo>
                <a:lnTo>
                  <a:pt x="660066" y="254199"/>
                </a:lnTo>
                <a:close/>
                <a:moveTo>
                  <a:pt x="1215821" y="253427"/>
                </a:moveTo>
                <a:cubicBezTo>
                  <a:pt x="1188560" y="253427"/>
                  <a:pt x="1168115" y="257371"/>
                  <a:pt x="1154484" y="265257"/>
                </a:cubicBezTo>
                <a:cubicBezTo>
                  <a:pt x="1140854" y="273144"/>
                  <a:pt x="1134039" y="283260"/>
                  <a:pt x="1134039" y="295604"/>
                </a:cubicBezTo>
                <a:cubicBezTo>
                  <a:pt x="1134039" y="307777"/>
                  <a:pt x="1140811" y="317893"/>
                  <a:pt x="1154356" y="325951"/>
                </a:cubicBezTo>
                <a:cubicBezTo>
                  <a:pt x="1167900" y="334009"/>
                  <a:pt x="1188389" y="338038"/>
                  <a:pt x="1215821" y="338038"/>
                </a:cubicBezTo>
                <a:cubicBezTo>
                  <a:pt x="1243253" y="338038"/>
                  <a:pt x="1263655" y="334009"/>
                  <a:pt x="1277028" y="325951"/>
                </a:cubicBezTo>
                <a:cubicBezTo>
                  <a:pt x="1290401" y="317893"/>
                  <a:pt x="1297088" y="307863"/>
                  <a:pt x="1297088" y="295861"/>
                </a:cubicBezTo>
                <a:cubicBezTo>
                  <a:pt x="1297088" y="283688"/>
                  <a:pt x="1290359" y="273573"/>
                  <a:pt x="1276900" y="265515"/>
                </a:cubicBezTo>
                <a:cubicBezTo>
                  <a:pt x="1263441" y="257456"/>
                  <a:pt x="1243081" y="253427"/>
                  <a:pt x="1215821" y="253427"/>
                </a:cubicBezTo>
                <a:close/>
                <a:moveTo>
                  <a:pt x="253272" y="244941"/>
                </a:moveTo>
                <a:cubicBezTo>
                  <a:pt x="241613" y="244941"/>
                  <a:pt x="231069" y="246055"/>
                  <a:pt x="221639" y="248284"/>
                </a:cubicBezTo>
                <a:cubicBezTo>
                  <a:pt x="212210" y="250513"/>
                  <a:pt x="204066" y="253685"/>
                  <a:pt x="197208" y="257799"/>
                </a:cubicBezTo>
                <a:cubicBezTo>
                  <a:pt x="190350" y="261743"/>
                  <a:pt x="185078" y="266586"/>
                  <a:pt x="181392" y="272330"/>
                </a:cubicBezTo>
                <a:cubicBezTo>
                  <a:pt x="177705" y="278073"/>
                  <a:pt x="175862" y="284374"/>
                  <a:pt x="175862" y="291232"/>
                </a:cubicBezTo>
                <a:cubicBezTo>
                  <a:pt x="175862" y="298262"/>
                  <a:pt x="177663" y="304648"/>
                  <a:pt x="181263" y="310392"/>
                </a:cubicBezTo>
                <a:cubicBezTo>
                  <a:pt x="184863" y="316135"/>
                  <a:pt x="190093" y="320979"/>
                  <a:pt x="196951" y="324922"/>
                </a:cubicBezTo>
                <a:cubicBezTo>
                  <a:pt x="203637" y="328865"/>
                  <a:pt x="211738" y="331909"/>
                  <a:pt x="221254" y="334052"/>
                </a:cubicBezTo>
                <a:cubicBezTo>
                  <a:pt x="230769" y="336195"/>
                  <a:pt x="241442" y="337266"/>
                  <a:pt x="253272" y="337266"/>
                </a:cubicBezTo>
                <a:cubicBezTo>
                  <a:pt x="276932" y="337266"/>
                  <a:pt x="295834" y="333152"/>
                  <a:pt x="309979" y="324922"/>
                </a:cubicBezTo>
                <a:cubicBezTo>
                  <a:pt x="324124" y="316692"/>
                  <a:pt x="331196" y="305462"/>
                  <a:pt x="331196" y="291232"/>
                </a:cubicBezTo>
                <a:cubicBezTo>
                  <a:pt x="331196" y="277345"/>
                  <a:pt x="324124" y="266158"/>
                  <a:pt x="309979" y="257671"/>
                </a:cubicBezTo>
                <a:cubicBezTo>
                  <a:pt x="295834" y="249184"/>
                  <a:pt x="276932" y="244941"/>
                  <a:pt x="253272" y="244941"/>
                </a:cubicBezTo>
                <a:close/>
                <a:moveTo>
                  <a:pt x="1367783" y="237225"/>
                </a:moveTo>
                <a:lnTo>
                  <a:pt x="1367783" y="253170"/>
                </a:lnTo>
                <a:lnTo>
                  <a:pt x="1498170" y="253170"/>
                </a:lnTo>
                <a:lnTo>
                  <a:pt x="1498170" y="276316"/>
                </a:lnTo>
                <a:lnTo>
                  <a:pt x="1373183" y="276316"/>
                </a:lnTo>
                <a:cubicBezTo>
                  <a:pt x="1371126" y="276316"/>
                  <a:pt x="1369711" y="276702"/>
                  <a:pt x="1368940" y="277473"/>
                </a:cubicBezTo>
                <a:cubicBezTo>
                  <a:pt x="1368169" y="278245"/>
                  <a:pt x="1367783" y="279659"/>
                  <a:pt x="1367783" y="281717"/>
                </a:cubicBezTo>
                <a:lnTo>
                  <a:pt x="1367783" y="325951"/>
                </a:lnTo>
                <a:cubicBezTo>
                  <a:pt x="1367783" y="328008"/>
                  <a:pt x="1368169" y="329423"/>
                  <a:pt x="1368940" y="330194"/>
                </a:cubicBezTo>
                <a:cubicBezTo>
                  <a:pt x="1369711" y="330966"/>
                  <a:pt x="1371126" y="331351"/>
                  <a:pt x="1373183" y="331351"/>
                </a:cubicBezTo>
                <a:lnTo>
                  <a:pt x="1525688" y="331351"/>
                </a:lnTo>
                <a:lnTo>
                  <a:pt x="1525688" y="315664"/>
                </a:lnTo>
                <a:lnTo>
                  <a:pt x="1390157" y="315664"/>
                </a:lnTo>
                <a:lnTo>
                  <a:pt x="1390157" y="290975"/>
                </a:lnTo>
                <a:lnTo>
                  <a:pt x="1515144" y="290975"/>
                </a:lnTo>
                <a:cubicBezTo>
                  <a:pt x="1517201" y="290975"/>
                  <a:pt x="1518616" y="290589"/>
                  <a:pt x="1519387" y="289818"/>
                </a:cubicBezTo>
                <a:cubicBezTo>
                  <a:pt x="1520159" y="289046"/>
                  <a:pt x="1520545" y="287632"/>
                  <a:pt x="1520545" y="285574"/>
                </a:cubicBezTo>
                <a:lnTo>
                  <a:pt x="1520545" y="242626"/>
                </a:lnTo>
                <a:cubicBezTo>
                  <a:pt x="1520545" y="240569"/>
                  <a:pt x="1520159" y="239154"/>
                  <a:pt x="1519387" y="238383"/>
                </a:cubicBezTo>
                <a:cubicBezTo>
                  <a:pt x="1518616" y="237611"/>
                  <a:pt x="1517201" y="237225"/>
                  <a:pt x="1515144" y="237225"/>
                </a:cubicBezTo>
                <a:close/>
                <a:moveTo>
                  <a:pt x="1778253" y="225652"/>
                </a:moveTo>
                <a:cubicBezTo>
                  <a:pt x="1772938" y="226510"/>
                  <a:pt x="1766209" y="227281"/>
                  <a:pt x="1758065" y="227967"/>
                </a:cubicBezTo>
                <a:cubicBezTo>
                  <a:pt x="1749921" y="228653"/>
                  <a:pt x="1741477" y="229253"/>
                  <a:pt x="1732733" y="229767"/>
                </a:cubicBezTo>
                <a:cubicBezTo>
                  <a:pt x="1724161" y="230282"/>
                  <a:pt x="1715974" y="230667"/>
                  <a:pt x="1708173" y="230925"/>
                </a:cubicBezTo>
                <a:cubicBezTo>
                  <a:pt x="1700372" y="231182"/>
                  <a:pt x="1694242" y="231310"/>
                  <a:pt x="1689785" y="231310"/>
                </a:cubicBezTo>
                <a:lnTo>
                  <a:pt x="1623948" y="231310"/>
                </a:lnTo>
                <a:lnTo>
                  <a:pt x="1623948" y="249055"/>
                </a:lnTo>
                <a:lnTo>
                  <a:pt x="1682841" y="249055"/>
                </a:lnTo>
                <a:lnTo>
                  <a:pt x="1682841" y="328523"/>
                </a:lnTo>
                <a:lnTo>
                  <a:pt x="1702129" y="328523"/>
                </a:lnTo>
                <a:lnTo>
                  <a:pt x="1702129" y="248798"/>
                </a:lnTo>
                <a:cubicBezTo>
                  <a:pt x="1716188" y="248284"/>
                  <a:pt x="1729690" y="247598"/>
                  <a:pt x="1742634" y="246741"/>
                </a:cubicBezTo>
                <a:cubicBezTo>
                  <a:pt x="1755579" y="245884"/>
                  <a:pt x="1767452" y="244512"/>
                  <a:pt x="1778253" y="242626"/>
                </a:cubicBezTo>
                <a:close/>
                <a:moveTo>
                  <a:pt x="1339751" y="200706"/>
                </a:moveTo>
                <a:lnTo>
                  <a:pt x="1339751" y="217166"/>
                </a:lnTo>
                <a:lnTo>
                  <a:pt x="1548577" y="217166"/>
                </a:lnTo>
                <a:lnTo>
                  <a:pt x="1548577" y="200706"/>
                </a:lnTo>
                <a:close/>
                <a:moveTo>
                  <a:pt x="1243596" y="188876"/>
                </a:moveTo>
                <a:lnTo>
                  <a:pt x="1243596" y="217680"/>
                </a:lnTo>
                <a:lnTo>
                  <a:pt x="1188560" y="217680"/>
                </a:lnTo>
                <a:lnTo>
                  <a:pt x="1188560" y="189134"/>
                </a:lnTo>
                <a:cubicBezTo>
                  <a:pt x="1192332" y="189991"/>
                  <a:pt x="1196575" y="190591"/>
                  <a:pt x="1201290" y="190934"/>
                </a:cubicBezTo>
                <a:cubicBezTo>
                  <a:pt x="1206005" y="191277"/>
                  <a:pt x="1210763" y="191448"/>
                  <a:pt x="1215564" y="191448"/>
                </a:cubicBezTo>
                <a:cubicBezTo>
                  <a:pt x="1220364" y="191448"/>
                  <a:pt x="1225165" y="191277"/>
                  <a:pt x="1229965" y="190934"/>
                </a:cubicBezTo>
                <a:cubicBezTo>
                  <a:pt x="1234766" y="190591"/>
                  <a:pt x="1239309" y="189905"/>
                  <a:pt x="1243596" y="188876"/>
                </a:cubicBezTo>
                <a:close/>
                <a:moveTo>
                  <a:pt x="1918642" y="181418"/>
                </a:moveTo>
                <a:cubicBezTo>
                  <a:pt x="1929100" y="181418"/>
                  <a:pt x="1937544" y="183733"/>
                  <a:pt x="1943974" y="188362"/>
                </a:cubicBezTo>
                <a:cubicBezTo>
                  <a:pt x="1950403" y="192991"/>
                  <a:pt x="1953618" y="199421"/>
                  <a:pt x="1953618" y="207650"/>
                </a:cubicBezTo>
                <a:cubicBezTo>
                  <a:pt x="1953618" y="216051"/>
                  <a:pt x="1950403" y="222524"/>
                  <a:pt x="1943974" y="227067"/>
                </a:cubicBezTo>
                <a:cubicBezTo>
                  <a:pt x="1937544" y="231610"/>
                  <a:pt x="1929100" y="233882"/>
                  <a:pt x="1918642" y="233882"/>
                </a:cubicBezTo>
                <a:cubicBezTo>
                  <a:pt x="1907669" y="233882"/>
                  <a:pt x="1898968" y="231610"/>
                  <a:pt x="1892539" y="227067"/>
                </a:cubicBezTo>
                <a:cubicBezTo>
                  <a:pt x="1886109" y="222524"/>
                  <a:pt x="1882895" y="216051"/>
                  <a:pt x="1882895" y="207650"/>
                </a:cubicBezTo>
                <a:cubicBezTo>
                  <a:pt x="1882895" y="199421"/>
                  <a:pt x="1886109" y="192991"/>
                  <a:pt x="1892539" y="188362"/>
                </a:cubicBezTo>
                <a:cubicBezTo>
                  <a:pt x="1898968" y="183733"/>
                  <a:pt x="1907669" y="181418"/>
                  <a:pt x="1918642" y="181418"/>
                </a:cubicBezTo>
                <a:close/>
                <a:moveTo>
                  <a:pt x="1918385" y="165988"/>
                </a:moveTo>
                <a:cubicBezTo>
                  <a:pt x="1901411" y="165988"/>
                  <a:pt x="1887781" y="169803"/>
                  <a:pt x="1877494" y="177432"/>
                </a:cubicBezTo>
                <a:cubicBezTo>
                  <a:pt x="1867207" y="185062"/>
                  <a:pt x="1862063" y="195134"/>
                  <a:pt x="1862063" y="207650"/>
                </a:cubicBezTo>
                <a:cubicBezTo>
                  <a:pt x="1862063" y="220338"/>
                  <a:pt x="1867207" y="230453"/>
                  <a:pt x="1877494" y="237997"/>
                </a:cubicBezTo>
                <a:cubicBezTo>
                  <a:pt x="1887781" y="245541"/>
                  <a:pt x="1901411" y="249313"/>
                  <a:pt x="1918385" y="249313"/>
                </a:cubicBezTo>
                <a:cubicBezTo>
                  <a:pt x="1935015" y="249313"/>
                  <a:pt x="1948560" y="245541"/>
                  <a:pt x="1959018" y="237997"/>
                </a:cubicBezTo>
                <a:cubicBezTo>
                  <a:pt x="1969477" y="230453"/>
                  <a:pt x="1974706" y="220338"/>
                  <a:pt x="1974706" y="207650"/>
                </a:cubicBezTo>
                <a:cubicBezTo>
                  <a:pt x="1974706" y="195134"/>
                  <a:pt x="1969434" y="185062"/>
                  <a:pt x="1958890" y="177432"/>
                </a:cubicBezTo>
                <a:cubicBezTo>
                  <a:pt x="1948346" y="169803"/>
                  <a:pt x="1934844" y="165988"/>
                  <a:pt x="1918385" y="165988"/>
                </a:cubicBezTo>
                <a:close/>
                <a:moveTo>
                  <a:pt x="893352" y="154415"/>
                </a:moveTo>
                <a:lnTo>
                  <a:pt x="893352" y="172160"/>
                </a:lnTo>
                <a:lnTo>
                  <a:pt x="933471" y="172160"/>
                </a:lnTo>
                <a:lnTo>
                  <a:pt x="933471" y="185019"/>
                </a:lnTo>
                <a:cubicBezTo>
                  <a:pt x="933471" y="195477"/>
                  <a:pt x="931928" y="205250"/>
                  <a:pt x="928842" y="214337"/>
                </a:cubicBezTo>
                <a:cubicBezTo>
                  <a:pt x="925756" y="223424"/>
                  <a:pt x="921727" y="231825"/>
                  <a:pt x="916755" y="239540"/>
                </a:cubicBezTo>
                <a:cubicBezTo>
                  <a:pt x="911783" y="247255"/>
                  <a:pt x="906125" y="254199"/>
                  <a:pt x="899781" y="260371"/>
                </a:cubicBezTo>
                <a:cubicBezTo>
                  <a:pt x="893438" y="266543"/>
                  <a:pt x="886922" y="271858"/>
                  <a:pt x="880236" y="276316"/>
                </a:cubicBezTo>
                <a:cubicBezTo>
                  <a:pt x="883151" y="278373"/>
                  <a:pt x="886322" y="280559"/>
                  <a:pt x="889751" y="282874"/>
                </a:cubicBezTo>
                <a:cubicBezTo>
                  <a:pt x="893180" y="285188"/>
                  <a:pt x="896095" y="287289"/>
                  <a:pt x="898495" y="289175"/>
                </a:cubicBezTo>
                <a:cubicBezTo>
                  <a:pt x="902782" y="285917"/>
                  <a:pt x="907196" y="281931"/>
                  <a:pt x="911740" y="277216"/>
                </a:cubicBezTo>
                <a:cubicBezTo>
                  <a:pt x="916283" y="272501"/>
                  <a:pt x="920612" y="267315"/>
                  <a:pt x="924727" y="261657"/>
                </a:cubicBezTo>
                <a:cubicBezTo>
                  <a:pt x="928842" y="256171"/>
                  <a:pt x="932614" y="250298"/>
                  <a:pt x="936043" y="244040"/>
                </a:cubicBezTo>
                <a:cubicBezTo>
                  <a:pt x="939472" y="237783"/>
                  <a:pt x="942215" y="231310"/>
                  <a:pt x="944272" y="224624"/>
                </a:cubicBezTo>
                <a:cubicBezTo>
                  <a:pt x="949930" y="237483"/>
                  <a:pt x="956574" y="248627"/>
                  <a:pt x="964203" y="258057"/>
                </a:cubicBezTo>
                <a:cubicBezTo>
                  <a:pt x="971833" y="267486"/>
                  <a:pt x="979591" y="275030"/>
                  <a:pt x="987478" y="280688"/>
                </a:cubicBezTo>
                <a:cubicBezTo>
                  <a:pt x="989535" y="278973"/>
                  <a:pt x="992064" y="276830"/>
                  <a:pt x="995065" y="274259"/>
                </a:cubicBezTo>
                <a:cubicBezTo>
                  <a:pt x="998065" y="271687"/>
                  <a:pt x="1000594" y="269372"/>
                  <a:pt x="1002651" y="267315"/>
                </a:cubicBezTo>
                <a:cubicBezTo>
                  <a:pt x="996136" y="263200"/>
                  <a:pt x="990007" y="258357"/>
                  <a:pt x="984263" y="252784"/>
                </a:cubicBezTo>
                <a:cubicBezTo>
                  <a:pt x="978520" y="247212"/>
                  <a:pt x="973505" y="240997"/>
                  <a:pt x="969218" y="234139"/>
                </a:cubicBezTo>
                <a:cubicBezTo>
                  <a:pt x="964761" y="227110"/>
                  <a:pt x="961289" y="219523"/>
                  <a:pt x="958803" y="211379"/>
                </a:cubicBezTo>
                <a:cubicBezTo>
                  <a:pt x="956317" y="203235"/>
                  <a:pt x="955074" y="194534"/>
                  <a:pt x="955074" y="185276"/>
                </a:cubicBezTo>
                <a:lnTo>
                  <a:pt x="955074" y="172160"/>
                </a:lnTo>
                <a:lnTo>
                  <a:pt x="994422" y="172160"/>
                </a:lnTo>
                <a:lnTo>
                  <a:pt x="994422" y="154415"/>
                </a:lnTo>
                <a:close/>
                <a:moveTo>
                  <a:pt x="1853320" y="137956"/>
                </a:moveTo>
                <a:lnTo>
                  <a:pt x="1853320" y="154158"/>
                </a:lnTo>
                <a:lnTo>
                  <a:pt x="1983964" y="154158"/>
                </a:lnTo>
                <a:lnTo>
                  <a:pt x="1983964" y="137956"/>
                </a:lnTo>
                <a:close/>
                <a:moveTo>
                  <a:pt x="424265" y="132041"/>
                </a:moveTo>
                <a:cubicBezTo>
                  <a:pt x="429408" y="132041"/>
                  <a:pt x="433823" y="133841"/>
                  <a:pt x="437509" y="137441"/>
                </a:cubicBezTo>
                <a:cubicBezTo>
                  <a:pt x="441195" y="141042"/>
                  <a:pt x="444239" y="145842"/>
                  <a:pt x="446639" y="151843"/>
                </a:cubicBezTo>
                <a:cubicBezTo>
                  <a:pt x="449039" y="158015"/>
                  <a:pt x="450796" y="165088"/>
                  <a:pt x="451911" y="173060"/>
                </a:cubicBezTo>
                <a:cubicBezTo>
                  <a:pt x="453025" y="181033"/>
                  <a:pt x="453583" y="189477"/>
                  <a:pt x="453583" y="198392"/>
                </a:cubicBezTo>
                <a:cubicBezTo>
                  <a:pt x="453583" y="207479"/>
                  <a:pt x="452983" y="216051"/>
                  <a:pt x="451782" y="224109"/>
                </a:cubicBezTo>
                <a:cubicBezTo>
                  <a:pt x="450582" y="232168"/>
                  <a:pt x="448782" y="239197"/>
                  <a:pt x="446382" y="245198"/>
                </a:cubicBezTo>
                <a:cubicBezTo>
                  <a:pt x="443981" y="251370"/>
                  <a:pt x="440938" y="256213"/>
                  <a:pt x="437252" y="259728"/>
                </a:cubicBezTo>
                <a:cubicBezTo>
                  <a:pt x="433566" y="263243"/>
                  <a:pt x="429237" y="265000"/>
                  <a:pt x="424265" y="265000"/>
                </a:cubicBezTo>
                <a:cubicBezTo>
                  <a:pt x="419121" y="265000"/>
                  <a:pt x="414706" y="263243"/>
                  <a:pt x="411020" y="259728"/>
                </a:cubicBezTo>
                <a:cubicBezTo>
                  <a:pt x="407334" y="256213"/>
                  <a:pt x="404291" y="251456"/>
                  <a:pt x="401890" y="245455"/>
                </a:cubicBezTo>
                <a:cubicBezTo>
                  <a:pt x="399490" y="239454"/>
                  <a:pt x="397690" y="232382"/>
                  <a:pt x="396490" y="224238"/>
                </a:cubicBezTo>
                <a:cubicBezTo>
                  <a:pt x="395290" y="216094"/>
                  <a:pt x="394690" y="207479"/>
                  <a:pt x="394690" y="198392"/>
                </a:cubicBezTo>
                <a:cubicBezTo>
                  <a:pt x="394690" y="189648"/>
                  <a:pt x="395247" y="181290"/>
                  <a:pt x="396361" y="173317"/>
                </a:cubicBezTo>
                <a:cubicBezTo>
                  <a:pt x="397476" y="165345"/>
                  <a:pt x="399233" y="158273"/>
                  <a:pt x="401633" y="152100"/>
                </a:cubicBezTo>
                <a:cubicBezTo>
                  <a:pt x="404205" y="146100"/>
                  <a:pt x="407334" y="141256"/>
                  <a:pt x="411020" y="137570"/>
                </a:cubicBezTo>
                <a:cubicBezTo>
                  <a:pt x="414706" y="133884"/>
                  <a:pt x="419121" y="132041"/>
                  <a:pt x="424265" y="132041"/>
                </a:cubicBezTo>
                <a:close/>
                <a:moveTo>
                  <a:pt x="665466" y="126897"/>
                </a:moveTo>
                <a:cubicBezTo>
                  <a:pt x="677811" y="126897"/>
                  <a:pt x="687412" y="131098"/>
                  <a:pt x="694270" y="139499"/>
                </a:cubicBezTo>
                <a:cubicBezTo>
                  <a:pt x="701128" y="147900"/>
                  <a:pt x="704557" y="158015"/>
                  <a:pt x="704557" y="169845"/>
                </a:cubicBezTo>
                <a:cubicBezTo>
                  <a:pt x="704557" y="181676"/>
                  <a:pt x="701128" y="191705"/>
                  <a:pt x="694270" y="199935"/>
                </a:cubicBezTo>
                <a:cubicBezTo>
                  <a:pt x="687412" y="208165"/>
                  <a:pt x="677811" y="212279"/>
                  <a:pt x="665466" y="212279"/>
                </a:cubicBezTo>
                <a:cubicBezTo>
                  <a:pt x="653122" y="212279"/>
                  <a:pt x="643521" y="208165"/>
                  <a:pt x="636663" y="199935"/>
                </a:cubicBezTo>
                <a:cubicBezTo>
                  <a:pt x="629805" y="191705"/>
                  <a:pt x="626376" y="181676"/>
                  <a:pt x="626376" y="169845"/>
                </a:cubicBezTo>
                <a:cubicBezTo>
                  <a:pt x="626376" y="158015"/>
                  <a:pt x="629805" y="147900"/>
                  <a:pt x="636663" y="139499"/>
                </a:cubicBezTo>
                <a:cubicBezTo>
                  <a:pt x="643521" y="131098"/>
                  <a:pt x="653122" y="126897"/>
                  <a:pt x="665466" y="126897"/>
                </a:cubicBezTo>
                <a:close/>
                <a:moveTo>
                  <a:pt x="1695700" y="124840"/>
                </a:moveTo>
                <a:cubicBezTo>
                  <a:pt x="1708730" y="124840"/>
                  <a:pt x="1718288" y="128226"/>
                  <a:pt x="1724375" y="134998"/>
                </a:cubicBezTo>
                <a:cubicBezTo>
                  <a:pt x="1730461" y="141771"/>
                  <a:pt x="1733505" y="149529"/>
                  <a:pt x="1733505" y="158273"/>
                </a:cubicBezTo>
                <a:cubicBezTo>
                  <a:pt x="1733505" y="167017"/>
                  <a:pt x="1730461" y="174732"/>
                  <a:pt x="1724375" y="181418"/>
                </a:cubicBezTo>
                <a:cubicBezTo>
                  <a:pt x="1718288" y="188105"/>
                  <a:pt x="1708730" y="191448"/>
                  <a:pt x="1695700" y="191448"/>
                </a:cubicBezTo>
                <a:cubicBezTo>
                  <a:pt x="1682670" y="191448"/>
                  <a:pt x="1673111" y="188105"/>
                  <a:pt x="1667025" y="181418"/>
                </a:cubicBezTo>
                <a:cubicBezTo>
                  <a:pt x="1660938" y="174732"/>
                  <a:pt x="1657895" y="167017"/>
                  <a:pt x="1657895" y="158273"/>
                </a:cubicBezTo>
                <a:cubicBezTo>
                  <a:pt x="1657895" y="149529"/>
                  <a:pt x="1660981" y="141771"/>
                  <a:pt x="1667153" y="134998"/>
                </a:cubicBezTo>
                <a:cubicBezTo>
                  <a:pt x="1673326" y="128226"/>
                  <a:pt x="1682841" y="124840"/>
                  <a:pt x="1695700" y="124840"/>
                </a:cubicBezTo>
                <a:close/>
                <a:moveTo>
                  <a:pt x="1215564" y="119439"/>
                </a:moveTo>
                <a:cubicBezTo>
                  <a:pt x="1233566" y="119439"/>
                  <a:pt x="1247796" y="122097"/>
                  <a:pt x="1258255" y="127412"/>
                </a:cubicBezTo>
                <a:cubicBezTo>
                  <a:pt x="1268713" y="132727"/>
                  <a:pt x="1273942" y="139499"/>
                  <a:pt x="1273942" y="147728"/>
                </a:cubicBezTo>
                <a:cubicBezTo>
                  <a:pt x="1273942" y="155958"/>
                  <a:pt x="1268456" y="162602"/>
                  <a:pt x="1257483" y="167660"/>
                </a:cubicBezTo>
                <a:cubicBezTo>
                  <a:pt x="1246510" y="172717"/>
                  <a:pt x="1232537" y="175246"/>
                  <a:pt x="1215564" y="175246"/>
                </a:cubicBezTo>
                <a:cubicBezTo>
                  <a:pt x="1198076" y="175246"/>
                  <a:pt x="1184017" y="172589"/>
                  <a:pt x="1173387" y="167274"/>
                </a:cubicBezTo>
                <a:cubicBezTo>
                  <a:pt x="1162757" y="161959"/>
                  <a:pt x="1157442" y="155272"/>
                  <a:pt x="1157442" y="147214"/>
                </a:cubicBezTo>
                <a:cubicBezTo>
                  <a:pt x="1157442" y="138984"/>
                  <a:pt x="1162500" y="132298"/>
                  <a:pt x="1172615" y="127154"/>
                </a:cubicBezTo>
                <a:cubicBezTo>
                  <a:pt x="1182731" y="122011"/>
                  <a:pt x="1197047" y="119439"/>
                  <a:pt x="1215564" y="119439"/>
                </a:cubicBezTo>
                <a:close/>
                <a:moveTo>
                  <a:pt x="1444421" y="119182"/>
                </a:moveTo>
                <a:cubicBezTo>
                  <a:pt x="1461737" y="119182"/>
                  <a:pt x="1475753" y="121282"/>
                  <a:pt x="1486469" y="125483"/>
                </a:cubicBezTo>
                <a:cubicBezTo>
                  <a:pt x="1497185" y="129683"/>
                  <a:pt x="1502542" y="135898"/>
                  <a:pt x="1502542" y="144128"/>
                </a:cubicBezTo>
                <a:cubicBezTo>
                  <a:pt x="1502542" y="152358"/>
                  <a:pt x="1497227" y="158401"/>
                  <a:pt x="1486598" y="162259"/>
                </a:cubicBezTo>
                <a:cubicBezTo>
                  <a:pt x="1475968" y="166116"/>
                  <a:pt x="1461909" y="168045"/>
                  <a:pt x="1444421" y="168045"/>
                </a:cubicBezTo>
                <a:cubicBezTo>
                  <a:pt x="1426419" y="168045"/>
                  <a:pt x="1412188" y="166116"/>
                  <a:pt x="1401730" y="162259"/>
                </a:cubicBezTo>
                <a:cubicBezTo>
                  <a:pt x="1391271" y="158401"/>
                  <a:pt x="1386042" y="152358"/>
                  <a:pt x="1386042" y="144128"/>
                </a:cubicBezTo>
                <a:cubicBezTo>
                  <a:pt x="1386042" y="135727"/>
                  <a:pt x="1391357" y="129469"/>
                  <a:pt x="1401987" y="125354"/>
                </a:cubicBezTo>
                <a:cubicBezTo>
                  <a:pt x="1412617" y="121239"/>
                  <a:pt x="1426761" y="119182"/>
                  <a:pt x="1444421" y="119182"/>
                </a:cubicBezTo>
                <a:close/>
                <a:moveTo>
                  <a:pt x="156317" y="116096"/>
                </a:moveTo>
                <a:lnTo>
                  <a:pt x="156317" y="133327"/>
                </a:lnTo>
                <a:lnTo>
                  <a:pt x="201580" y="133327"/>
                </a:lnTo>
                <a:lnTo>
                  <a:pt x="201580" y="140013"/>
                </a:lnTo>
                <a:cubicBezTo>
                  <a:pt x="201580" y="150300"/>
                  <a:pt x="199908" y="159601"/>
                  <a:pt x="196565" y="167917"/>
                </a:cubicBezTo>
                <a:cubicBezTo>
                  <a:pt x="193221" y="176232"/>
                  <a:pt x="188721" y="183647"/>
                  <a:pt x="183063" y="190162"/>
                </a:cubicBezTo>
                <a:cubicBezTo>
                  <a:pt x="177405" y="196849"/>
                  <a:pt x="170890" y="202678"/>
                  <a:pt x="163518" y="207650"/>
                </a:cubicBezTo>
                <a:cubicBezTo>
                  <a:pt x="156145" y="212622"/>
                  <a:pt x="148345" y="216737"/>
                  <a:pt x="140115" y="219995"/>
                </a:cubicBezTo>
                <a:lnTo>
                  <a:pt x="155288" y="233625"/>
                </a:lnTo>
                <a:cubicBezTo>
                  <a:pt x="168147" y="227624"/>
                  <a:pt x="179806" y="219866"/>
                  <a:pt x="190264" y="210351"/>
                </a:cubicBezTo>
                <a:cubicBezTo>
                  <a:pt x="200722" y="200835"/>
                  <a:pt x="208095" y="190162"/>
                  <a:pt x="212381" y="178332"/>
                </a:cubicBezTo>
                <a:cubicBezTo>
                  <a:pt x="215467" y="184504"/>
                  <a:pt x="219325" y="190119"/>
                  <a:pt x="223954" y="195177"/>
                </a:cubicBezTo>
                <a:cubicBezTo>
                  <a:pt x="228583" y="200235"/>
                  <a:pt x="233469" y="204821"/>
                  <a:pt x="238613" y="208936"/>
                </a:cubicBezTo>
                <a:cubicBezTo>
                  <a:pt x="243756" y="212879"/>
                  <a:pt x="248986" y="216394"/>
                  <a:pt x="254301" y="219480"/>
                </a:cubicBezTo>
                <a:cubicBezTo>
                  <a:pt x="259615" y="222566"/>
                  <a:pt x="264502" y="225052"/>
                  <a:pt x="268960" y="226938"/>
                </a:cubicBezTo>
                <a:lnTo>
                  <a:pt x="281818" y="212022"/>
                </a:lnTo>
                <a:cubicBezTo>
                  <a:pt x="274103" y="209622"/>
                  <a:pt x="266731" y="206279"/>
                  <a:pt x="259701" y="201992"/>
                </a:cubicBezTo>
                <a:cubicBezTo>
                  <a:pt x="252672" y="197706"/>
                  <a:pt x="246414" y="192563"/>
                  <a:pt x="240928" y="186562"/>
                </a:cubicBezTo>
                <a:cubicBezTo>
                  <a:pt x="235441" y="180561"/>
                  <a:pt x="231069" y="173746"/>
                  <a:pt x="227812" y="166116"/>
                </a:cubicBezTo>
                <a:cubicBezTo>
                  <a:pt x="224554" y="158487"/>
                  <a:pt x="222925" y="149957"/>
                  <a:pt x="222925" y="140528"/>
                </a:cubicBezTo>
                <a:lnTo>
                  <a:pt x="222925" y="133327"/>
                </a:lnTo>
                <a:lnTo>
                  <a:pt x="267931" y="133327"/>
                </a:lnTo>
                <a:lnTo>
                  <a:pt x="267931" y="116096"/>
                </a:lnTo>
                <a:close/>
                <a:moveTo>
                  <a:pt x="2166854" y="114553"/>
                </a:moveTo>
                <a:lnTo>
                  <a:pt x="2166854" y="218194"/>
                </a:lnTo>
                <a:cubicBezTo>
                  <a:pt x="2166854" y="220252"/>
                  <a:pt x="2167240" y="221666"/>
                  <a:pt x="2168011" y="222438"/>
                </a:cubicBezTo>
                <a:cubicBezTo>
                  <a:pt x="2168783" y="223209"/>
                  <a:pt x="2170197" y="223595"/>
                  <a:pt x="2172255" y="223595"/>
                </a:cubicBezTo>
                <a:lnTo>
                  <a:pt x="2234748" y="223595"/>
                </a:lnTo>
                <a:lnTo>
                  <a:pt x="2234748" y="287374"/>
                </a:lnTo>
                <a:lnTo>
                  <a:pt x="2139593" y="287374"/>
                </a:lnTo>
                <a:lnTo>
                  <a:pt x="2139593" y="305120"/>
                </a:lnTo>
                <a:lnTo>
                  <a:pt x="2348934" y="305120"/>
                </a:lnTo>
                <a:lnTo>
                  <a:pt x="2348934" y="287374"/>
                </a:lnTo>
                <a:lnTo>
                  <a:pt x="2255322" y="287374"/>
                </a:lnTo>
                <a:lnTo>
                  <a:pt x="2255322" y="223595"/>
                </a:lnTo>
                <a:lnTo>
                  <a:pt x="2327845" y="223595"/>
                </a:lnTo>
                <a:lnTo>
                  <a:pt x="2327845" y="206107"/>
                </a:lnTo>
                <a:lnTo>
                  <a:pt x="2187171" y="206107"/>
                </a:lnTo>
                <a:lnTo>
                  <a:pt x="2187171" y="114553"/>
                </a:lnTo>
                <a:close/>
                <a:moveTo>
                  <a:pt x="2385681" y="114039"/>
                </a:moveTo>
                <a:lnTo>
                  <a:pt x="2385681" y="131269"/>
                </a:lnTo>
                <a:lnTo>
                  <a:pt x="2464120" y="131269"/>
                </a:lnTo>
                <a:lnTo>
                  <a:pt x="2464120" y="166502"/>
                </a:lnTo>
                <a:lnTo>
                  <a:pt x="2391082" y="166502"/>
                </a:lnTo>
                <a:cubicBezTo>
                  <a:pt x="2389024" y="166502"/>
                  <a:pt x="2387610" y="166888"/>
                  <a:pt x="2386839" y="167659"/>
                </a:cubicBezTo>
                <a:cubicBezTo>
                  <a:pt x="2386067" y="168431"/>
                  <a:pt x="2385681" y="169845"/>
                  <a:pt x="2385681" y="171903"/>
                </a:cubicBezTo>
                <a:lnTo>
                  <a:pt x="2385681" y="229767"/>
                </a:lnTo>
                <a:cubicBezTo>
                  <a:pt x="2385681" y="231825"/>
                  <a:pt x="2386067" y="233239"/>
                  <a:pt x="2386839" y="234011"/>
                </a:cubicBezTo>
                <a:cubicBezTo>
                  <a:pt x="2387610" y="234782"/>
                  <a:pt x="2389024" y="235168"/>
                  <a:pt x="2391082" y="235168"/>
                </a:cubicBezTo>
                <a:lnTo>
                  <a:pt x="2413456" y="235168"/>
                </a:lnTo>
                <a:cubicBezTo>
                  <a:pt x="2423400" y="235168"/>
                  <a:pt x="2433430" y="234911"/>
                  <a:pt x="2443546" y="234396"/>
                </a:cubicBezTo>
                <a:cubicBezTo>
                  <a:pt x="2453661" y="233882"/>
                  <a:pt x="2463262" y="233196"/>
                  <a:pt x="2472349" y="232339"/>
                </a:cubicBezTo>
                <a:cubicBezTo>
                  <a:pt x="2481265" y="231482"/>
                  <a:pt x="2489494" y="230539"/>
                  <a:pt x="2497038" y="229510"/>
                </a:cubicBezTo>
                <a:cubicBezTo>
                  <a:pt x="2504582" y="228481"/>
                  <a:pt x="2510840" y="227453"/>
                  <a:pt x="2515812" y="226424"/>
                </a:cubicBezTo>
                <a:lnTo>
                  <a:pt x="2515812" y="209193"/>
                </a:lnTo>
                <a:cubicBezTo>
                  <a:pt x="2511183" y="210222"/>
                  <a:pt x="2505396" y="211208"/>
                  <a:pt x="2498452" y="212151"/>
                </a:cubicBezTo>
                <a:cubicBezTo>
                  <a:pt x="2491509" y="213094"/>
                  <a:pt x="2483836" y="213994"/>
                  <a:pt x="2475435" y="214851"/>
                </a:cubicBezTo>
                <a:cubicBezTo>
                  <a:pt x="2466863" y="215537"/>
                  <a:pt x="2457905" y="216137"/>
                  <a:pt x="2448561" y="216651"/>
                </a:cubicBezTo>
                <a:cubicBezTo>
                  <a:pt x="2439216" y="217166"/>
                  <a:pt x="2429915" y="217423"/>
                  <a:pt x="2420657" y="217423"/>
                </a:cubicBezTo>
                <a:lnTo>
                  <a:pt x="2405484" y="217423"/>
                </a:lnTo>
                <a:lnTo>
                  <a:pt x="2405484" y="183219"/>
                </a:lnTo>
                <a:lnTo>
                  <a:pt x="2478521" y="183219"/>
                </a:lnTo>
                <a:cubicBezTo>
                  <a:pt x="2480579" y="183219"/>
                  <a:pt x="2481993" y="182833"/>
                  <a:pt x="2482765" y="182061"/>
                </a:cubicBezTo>
                <a:cubicBezTo>
                  <a:pt x="2483536" y="181290"/>
                  <a:pt x="2483922" y="179875"/>
                  <a:pt x="2483922" y="177818"/>
                </a:cubicBezTo>
                <a:lnTo>
                  <a:pt x="2483922" y="119439"/>
                </a:lnTo>
                <a:cubicBezTo>
                  <a:pt x="2483922" y="117382"/>
                  <a:pt x="2483536" y="115967"/>
                  <a:pt x="2482765" y="115196"/>
                </a:cubicBezTo>
                <a:cubicBezTo>
                  <a:pt x="2481993" y="114424"/>
                  <a:pt x="2480579" y="114039"/>
                  <a:pt x="2478521" y="114039"/>
                </a:cubicBezTo>
                <a:close/>
                <a:moveTo>
                  <a:pt x="424265" y="113010"/>
                </a:moveTo>
                <a:cubicBezTo>
                  <a:pt x="417407" y="113010"/>
                  <a:pt x="411063" y="114724"/>
                  <a:pt x="405234" y="118153"/>
                </a:cubicBezTo>
                <a:cubicBezTo>
                  <a:pt x="399404" y="121582"/>
                  <a:pt x="394261" y="126812"/>
                  <a:pt x="389803" y="133841"/>
                </a:cubicBezTo>
                <a:cubicBezTo>
                  <a:pt x="385517" y="140699"/>
                  <a:pt x="382131" y="149529"/>
                  <a:pt x="379645" y="160330"/>
                </a:cubicBezTo>
                <a:cubicBezTo>
                  <a:pt x="377159" y="171131"/>
                  <a:pt x="375916" y="183819"/>
                  <a:pt x="375916" y="198392"/>
                </a:cubicBezTo>
                <a:cubicBezTo>
                  <a:pt x="375916" y="212965"/>
                  <a:pt x="377159" y="225610"/>
                  <a:pt x="379645" y="236325"/>
                </a:cubicBezTo>
                <a:cubicBezTo>
                  <a:pt x="382131" y="247041"/>
                  <a:pt x="385603" y="255913"/>
                  <a:pt x="390060" y="262943"/>
                </a:cubicBezTo>
                <a:cubicBezTo>
                  <a:pt x="394347" y="270144"/>
                  <a:pt x="399447" y="275459"/>
                  <a:pt x="405362" y="278888"/>
                </a:cubicBezTo>
                <a:cubicBezTo>
                  <a:pt x="411277" y="282317"/>
                  <a:pt x="417578" y="284031"/>
                  <a:pt x="424265" y="284031"/>
                </a:cubicBezTo>
                <a:cubicBezTo>
                  <a:pt x="430951" y="284031"/>
                  <a:pt x="437209" y="282274"/>
                  <a:pt x="443038" y="278759"/>
                </a:cubicBezTo>
                <a:cubicBezTo>
                  <a:pt x="448868" y="275244"/>
                  <a:pt x="454011" y="269972"/>
                  <a:pt x="458469" y="262943"/>
                </a:cubicBezTo>
                <a:cubicBezTo>
                  <a:pt x="462755" y="255742"/>
                  <a:pt x="466184" y="246784"/>
                  <a:pt x="468756" y="236068"/>
                </a:cubicBezTo>
                <a:cubicBezTo>
                  <a:pt x="471328" y="225352"/>
                  <a:pt x="472614" y="212794"/>
                  <a:pt x="472614" y="198392"/>
                </a:cubicBezTo>
                <a:cubicBezTo>
                  <a:pt x="472614" y="183990"/>
                  <a:pt x="471328" y="171431"/>
                  <a:pt x="468756" y="160716"/>
                </a:cubicBezTo>
                <a:cubicBezTo>
                  <a:pt x="466184" y="150000"/>
                  <a:pt x="462669" y="141128"/>
                  <a:pt x="458212" y="134098"/>
                </a:cubicBezTo>
                <a:cubicBezTo>
                  <a:pt x="453925" y="127069"/>
                  <a:pt x="448825" y="121797"/>
                  <a:pt x="442910" y="118282"/>
                </a:cubicBezTo>
                <a:cubicBezTo>
                  <a:pt x="436995" y="114767"/>
                  <a:pt x="430780" y="113010"/>
                  <a:pt x="424265" y="113010"/>
                </a:cubicBezTo>
                <a:close/>
                <a:moveTo>
                  <a:pt x="914697" y="111210"/>
                </a:moveTo>
                <a:lnTo>
                  <a:pt x="914697" y="128697"/>
                </a:lnTo>
                <a:lnTo>
                  <a:pt x="973333" y="128697"/>
                </a:lnTo>
                <a:lnTo>
                  <a:pt x="973333" y="111210"/>
                </a:lnTo>
                <a:close/>
                <a:moveTo>
                  <a:pt x="665466" y="108638"/>
                </a:moveTo>
                <a:cubicBezTo>
                  <a:pt x="656551" y="108638"/>
                  <a:pt x="648407" y="110267"/>
                  <a:pt x="641035" y="113524"/>
                </a:cubicBezTo>
                <a:cubicBezTo>
                  <a:pt x="633662" y="116782"/>
                  <a:pt x="627404" y="121154"/>
                  <a:pt x="622261" y="126640"/>
                </a:cubicBezTo>
                <a:cubicBezTo>
                  <a:pt x="616946" y="132298"/>
                  <a:pt x="612831" y="138813"/>
                  <a:pt x="609916" y="146185"/>
                </a:cubicBezTo>
                <a:cubicBezTo>
                  <a:pt x="607002" y="153558"/>
                  <a:pt x="605544" y="161444"/>
                  <a:pt x="605544" y="169845"/>
                </a:cubicBezTo>
                <a:cubicBezTo>
                  <a:pt x="605544" y="178247"/>
                  <a:pt x="607002" y="186133"/>
                  <a:pt x="609916" y="193506"/>
                </a:cubicBezTo>
                <a:cubicBezTo>
                  <a:pt x="612831" y="200878"/>
                  <a:pt x="616946" y="207307"/>
                  <a:pt x="622261" y="212794"/>
                </a:cubicBezTo>
                <a:cubicBezTo>
                  <a:pt x="627404" y="218452"/>
                  <a:pt x="633662" y="222866"/>
                  <a:pt x="641035" y="226038"/>
                </a:cubicBezTo>
                <a:cubicBezTo>
                  <a:pt x="648407" y="229210"/>
                  <a:pt x="656551" y="230796"/>
                  <a:pt x="665466" y="230796"/>
                </a:cubicBezTo>
                <a:cubicBezTo>
                  <a:pt x="674210" y="230796"/>
                  <a:pt x="682268" y="229210"/>
                  <a:pt x="689641" y="226038"/>
                </a:cubicBezTo>
                <a:cubicBezTo>
                  <a:pt x="697013" y="222866"/>
                  <a:pt x="703357" y="218452"/>
                  <a:pt x="708672" y="212794"/>
                </a:cubicBezTo>
                <a:cubicBezTo>
                  <a:pt x="713987" y="207307"/>
                  <a:pt x="718144" y="200878"/>
                  <a:pt x="721145" y="193506"/>
                </a:cubicBezTo>
                <a:cubicBezTo>
                  <a:pt x="724145" y="186133"/>
                  <a:pt x="725645" y="178247"/>
                  <a:pt x="725645" y="169845"/>
                </a:cubicBezTo>
                <a:cubicBezTo>
                  <a:pt x="725645" y="161444"/>
                  <a:pt x="724145" y="153558"/>
                  <a:pt x="721145" y="146185"/>
                </a:cubicBezTo>
                <a:cubicBezTo>
                  <a:pt x="718144" y="138813"/>
                  <a:pt x="713987" y="132298"/>
                  <a:pt x="708672" y="126640"/>
                </a:cubicBezTo>
                <a:cubicBezTo>
                  <a:pt x="703357" y="121154"/>
                  <a:pt x="697013" y="116782"/>
                  <a:pt x="689641" y="113524"/>
                </a:cubicBezTo>
                <a:cubicBezTo>
                  <a:pt x="682268" y="110267"/>
                  <a:pt x="674210" y="108638"/>
                  <a:pt x="665466" y="108638"/>
                </a:cubicBezTo>
                <a:close/>
                <a:moveTo>
                  <a:pt x="1695700" y="108381"/>
                </a:moveTo>
                <a:cubicBezTo>
                  <a:pt x="1686613" y="108381"/>
                  <a:pt x="1678512" y="109752"/>
                  <a:pt x="1671397" y="112495"/>
                </a:cubicBezTo>
                <a:cubicBezTo>
                  <a:pt x="1664282" y="115239"/>
                  <a:pt x="1658238" y="118925"/>
                  <a:pt x="1653266" y="123554"/>
                </a:cubicBezTo>
                <a:cubicBezTo>
                  <a:pt x="1648465" y="128183"/>
                  <a:pt x="1644779" y="133498"/>
                  <a:pt x="1642207" y="139499"/>
                </a:cubicBezTo>
                <a:cubicBezTo>
                  <a:pt x="1639636" y="145500"/>
                  <a:pt x="1638350" y="151843"/>
                  <a:pt x="1638350" y="158530"/>
                </a:cubicBezTo>
                <a:cubicBezTo>
                  <a:pt x="1638350" y="165388"/>
                  <a:pt x="1639636" y="171817"/>
                  <a:pt x="1642207" y="177818"/>
                </a:cubicBezTo>
                <a:cubicBezTo>
                  <a:pt x="1644779" y="183819"/>
                  <a:pt x="1648551" y="189048"/>
                  <a:pt x="1653523" y="193506"/>
                </a:cubicBezTo>
                <a:cubicBezTo>
                  <a:pt x="1658495" y="197963"/>
                  <a:pt x="1664496" y="201478"/>
                  <a:pt x="1671525" y="204050"/>
                </a:cubicBezTo>
                <a:cubicBezTo>
                  <a:pt x="1678555" y="206622"/>
                  <a:pt x="1686613" y="207907"/>
                  <a:pt x="1695700" y="207907"/>
                </a:cubicBezTo>
                <a:cubicBezTo>
                  <a:pt x="1704615" y="207907"/>
                  <a:pt x="1712588" y="206622"/>
                  <a:pt x="1719617" y="204050"/>
                </a:cubicBezTo>
                <a:cubicBezTo>
                  <a:pt x="1726647" y="201478"/>
                  <a:pt x="1732647" y="197963"/>
                  <a:pt x="1737619" y="193506"/>
                </a:cubicBezTo>
                <a:cubicBezTo>
                  <a:pt x="1742420" y="189048"/>
                  <a:pt x="1746149" y="183819"/>
                  <a:pt x="1748806" y="177818"/>
                </a:cubicBezTo>
                <a:cubicBezTo>
                  <a:pt x="1751464" y="171817"/>
                  <a:pt x="1752793" y="165388"/>
                  <a:pt x="1752793" y="158530"/>
                </a:cubicBezTo>
                <a:cubicBezTo>
                  <a:pt x="1752793" y="151843"/>
                  <a:pt x="1751507" y="145500"/>
                  <a:pt x="1748935" y="139499"/>
                </a:cubicBezTo>
                <a:cubicBezTo>
                  <a:pt x="1746363" y="133498"/>
                  <a:pt x="1742591" y="128183"/>
                  <a:pt x="1737619" y="123554"/>
                </a:cubicBezTo>
                <a:cubicBezTo>
                  <a:pt x="1732819" y="118925"/>
                  <a:pt x="1726861" y="115239"/>
                  <a:pt x="1719746" y="112495"/>
                </a:cubicBezTo>
                <a:cubicBezTo>
                  <a:pt x="1712630" y="109752"/>
                  <a:pt x="1704615" y="108381"/>
                  <a:pt x="1695700" y="108381"/>
                </a:cubicBezTo>
                <a:close/>
                <a:moveTo>
                  <a:pt x="2537672" y="105552"/>
                </a:moveTo>
                <a:lnTo>
                  <a:pt x="2537672" y="133069"/>
                </a:lnTo>
                <a:lnTo>
                  <a:pt x="2498067" y="133069"/>
                </a:lnTo>
                <a:lnTo>
                  <a:pt x="2498067" y="149786"/>
                </a:lnTo>
                <a:lnTo>
                  <a:pt x="2537672" y="149786"/>
                </a:lnTo>
                <a:lnTo>
                  <a:pt x="2537672" y="177818"/>
                </a:lnTo>
                <a:lnTo>
                  <a:pt x="2498067" y="177818"/>
                </a:lnTo>
                <a:lnTo>
                  <a:pt x="2498067" y="194534"/>
                </a:lnTo>
                <a:lnTo>
                  <a:pt x="2537672" y="194534"/>
                </a:lnTo>
                <a:lnTo>
                  <a:pt x="2537672" y="248284"/>
                </a:lnTo>
                <a:lnTo>
                  <a:pt x="2557731" y="248284"/>
                </a:lnTo>
                <a:lnTo>
                  <a:pt x="2557731" y="105552"/>
                </a:lnTo>
                <a:close/>
                <a:moveTo>
                  <a:pt x="2009425" y="105552"/>
                </a:moveTo>
                <a:lnTo>
                  <a:pt x="2009425" y="273487"/>
                </a:lnTo>
                <a:lnTo>
                  <a:pt x="2029484" y="273487"/>
                </a:lnTo>
                <a:lnTo>
                  <a:pt x="2029484" y="192991"/>
                </a:lnTo>
                <a:lnTo>
                  <a:pt x="2061374" y="192991"/>
                </a:lnTo>
                <a:lnTo>
                  <a:pt x="2061374" y="174989"/>
                </a:lnTo>
                <a:lnTo>
                  <a:pt x="2029484" y="174989"/>
                </a:lnTo>
                <a:lnTo>
                  <a:pt x="2029484" y="105552"/>
                </a:lnTo>
                <a:close/>
                <a:moveTo>
                  <a:pt x="1788540" y="105552"/>
                </a:moveTo>
                <a:lnTo>
                  <a:pt x="1788540" y="333409"/>
                </a:lnTo>
                <a:lnTo>
                  <a:pt x="1808857" y="333409"/>
                </a:lnTo>
                <a:lnTo>
                  <a:pt x="1808857" y="105552"/>
                </a:lnTo>
                <a:close/>
                <a:moveTo>
                  <a:pt x="1062316" y="105552"/>
                </a:moveTo>
                <a:lnTo>
                  <a:pt x="1062316" y="191705"/>
                </a:lnTo>
                <a:lnTo>
                  <a:pt x="1034284" y="191705"/>
                </a:lnTo>
                <a:lnTo>
                  <a:pt x="1034284" y="109409"/>
                </a:lnTo>
                <a:lnTo>
                  <a:pt x="1014481" y="109409"/>
                </a:lnTo>
                <a:lnTo>
                  <a:pt x="1014481" y="322607"/>
                </a:lnTo>
                <a:lnTo>
                  <a:pt x="1034284" y="322607"/>
                </a:lnTo>
                <a:lnTo>
                  <a:pt x="1034284" y="211251"/>
                </a:lnTo>
                <a:lnTo>
                  <a:pt x="1062316" y="211251"/>
                </a:lnTo>
                <a:lnTo>
                  <a:pt x="1062316" y="333409"/>
                </a:lnTo>
                <a:lnTo>
                  <a:pt x="1081604" y="333409"/>
                </a:lnTo>
                <a:lnTo>
                  <a:pt x="1081604" y="105552"/>
                </a:lnTo>
                <a:close/>
                <a:moveTo>
                  <a:pt x="767050" y="105552"/>
                </a:moveTo>
                <a:lnTo>
                  <a:pt x="767050" y="272973"/>
                </a:lnTo>
                <a:lnTo>
                  <a:pt x="787367" y="272973"/>
                </a:lnTo>
                <a:lnTo>
                  <a:pt x="787367" y="105552"/>
                </a:lnTo>
                <a:close/>
                <a:moveTo>
                  <a:pt x="542822" y="105552"/>
                </a:moveTo>
                <a:lnTo>
                  <a:pt x="542822" y="185533"/>
                </a:lnTo>
                <a:lnTo>
                  <a:pt x="512990" y="185533"/>
                </a:lnTo>
                <a:lnTo>
                  <a:pt x="512990" y="109409"/>
                </a:lnTo>
                <a:lnTo>
                  <a:pt x="493445" y="109409"/>
                </a:lnTo>
                <a:lnTo>
                  <a:pt x="493445" y="322607"/>
                </a:lnTo>
                <a:lnTo>
                  <a:pt x="512990" y="322607"/>
                </a:lnTo>
                <a:lnTo>
                  <a:pt x="512990" y="205593"/>
                </a:lnTo>
                <a:lnTo>
                  <a:pt x="542822" y="205593"/>
                </a:lnTo>
                <a:lnTo>
                  <a:pt x="542822" y="333409"/>
                </a:lnTo>
                <a:lnTo>
                  <a:pt x="562368" y="333409"/>
                </a:lnTo>
                <a:lnTo>
                  <a:pt x="562368" y="105552"/>
                </a:lnTo>
                <a:close/>
                <a:moveTo>
                  <a:pt x="305221" y="105552"/>
                </a:moveTo>
                <a:lnTo>
                  <a:pt x="305221" y="244169"/>
                </a:lnTo>
                <a:lnTo>
                  <a:pt x="325024" y="244169"/>
                </a:lnTo>
                <a:lnTo>
                  <a:pt x="325024" y="174989"/>
                </a:lnTo>
                <a:lnTo>
                  <a:pt x="356656" y="174989"/>
                </a:lnTo>
                <a:lnTo>
                  <a:pt x="356656" y="157244"/>
                </a:lnTo>
                <a:lnTo>
                  <a:pt x="325024" y="157244"/>
                </a:lnTo>
                <a:lnTo>
                  <a:pt x="325024" y="105552"/>
                </a:lnTo>
                <a:close/>
                <a:moveTo>
                  <a:pt x="1884438" y="105037"/>
                </a:moveTo>
                <a:lnTo>
                  <a:pt x="1884438" y="121497"/>
                </a:lnTo>
                <a:lnTo>
                  <a:pt x="1951818" y="121497"/>
                </a:lnTo>
                <a:lnTo>
                  <a:pt x="1951818" y="105037"/>
                </a:lnTo>
                <a:close/>
                <a:moveTo>
                  <a:pt x="1444421" y="104009"/>
                </a:moveTo>
                <a:cubicBezTo>
                  <a:pt x="1418189" y="104009"/>
                  <a:pt x="1398258" y="107695"/>
                  <a:pt x="1384628" y="115067"/>
                </a:cubicBezTo>
                <a:cubicBezTo>
                  <a:pt x="1370997" y="122440"/>
                  <a:pt x="1364182" y="132126"/>
                  <a:pt x="1364182" y="144128"/>
                </a:cubicBezTo>
                <a:cubicBezTo>
                  <a:pt x="1364182" y="156130"/>
                  <a:pt x="1370997" y="165645"/>
                  <a:pt x="1384628" y="172674"/>
                </a:cubicBezTo>
                <a:cubicBezTo>
                  <a:pt x="1398258" y="179704"/>
                  <a:pt x="1418189" y="183219"/>
                  <a:pt x="1444421" y="183219"/>
                </a:cubicBezTo>
                <a:cubicBezTo>
                  <a:pt x="1470824" y="183219"/>
                  <a:pt x="1490755" y="179704"/>
                  <a:pt x="1504214" y="172674"/>
                </a:cubicBezTo>
                <a:cubicBezTo>
                  <a:pt x="1517673" y="165645"/>
                  <a:pt x="1524402" y="156130"/>
                  <a:pt x="1524402" y="144128"/>
                </a:cubicBezTo>
                <a:cubicBezTo>
                  <a:pt x="1524402" y="132298"/>
                  <a:pt x="1517630" y="122654"/>
                  <a:pt x="1504085" y="115196"/>
                </a:cubicBezTo>
                <a:cubicBezTo>
                  <a:pt x="1490541" y="107738"/>
                  <a:pt x="1470653" y="104009"/>
                  <a:pt x="1444421" y="104009"/>
                </a:cubicBezTo>
                <a:close/>
                <a:moveTo>
                  <a:pt x="1215564" y="104009"/>
                </a:moveTo>
                <a:cubicBezTo>
                  <a:pt x="1189160" y="104009"/>
                  <a:pt x="1169272" y="108295"/>
                  <a:pt x="1155899" y="116867"/>
                </a:cubicBezTo>
                <a:cubicBezTo>
                  <a:pt x="1142526" y="125440"/>
                  <a:pt x="1135839" y="135641"/>
                  <a:pt x="1135839" y="147471"/>
                </a:cubicBezTo>
                <a:cubicBezTo>
                  <a:pt x="1135839" y="155015"/>
                  <a:pt x="1138540" y="162002"/>
                  <a:pt x="1143940" y="168431"/>
                </a:cubicBezTo>
                <a:cubicBezTo>
                  <a:pt x="1149341" y="174860"/>
                  <a:pt x="1157528" y="180132"/>
                  <a:pt x="1168500" y="184247"/>
                </a:cubicBezTo>
                <a:lnTo>
                  <a:pt x="1168500" y="217680"/>
                </a:lnTo>
                <a:lnTo>
                  <a:pt x="1111150" y="217680"/>
                </a:lnTo>
                <a:lnTo>
                  <a:pt x="1111150" y="235168"/>
                </a:lnTo>
                <a:lnTo>
                  <a:pt x="1319977" y="235168"/>
                </a:lnTo>
                <a:lnTo>
                  <a:pt x="1319977" y="217680"/>
                </a:lnTo>
                <a:lnTo>
                  <a:pt x="1263398" y="217680"/>
                </a:lnTo>
                <a:lnTo>
                  <a:pt x="1263398" y="184247"/>
                </a:lnTo>
                <a:cubicBezTo>
                  <a:pt x="1274199" y="180132"/>
                  <a:pt x="1282301" y="174903"/>
                  <a:pt x="1287701" y="168560"/>
                </a:cubicBezTo>
                <a:cubicBezTo>
                  <a:pt x="1293102" y="162216"/>
                  <a:pt x="1295802" y="155358"/>
                  <a:pt x="1295802" y="147986"/>
                </a:cubicBezTo>
                <a:cubicBezTo>
                  <a:pt x="1295802" y="135984"/>
                  <a:pt x="1289201" y="125654"/>
                  <a:pt x="1276000" y="116996"/>
                </a:cubicBezTo>
                <a:cubicBezTo>
                  <a:pt x="1262798" y="108338"/>
                  <a:pt x="1242653" y="104009"/>
                  <a:pt x="1215564" y="104009"/>
                </a:cubicBezTo>
                <a:close/>
                <a:moveTo>
                  <a:pt x="0" y="0"/>
                </a:moveTo>
                <a:lnTo>
                  <a:pt x="2728600" y="0"/>
                </a:lnTo>
                <a:lnTo>
                  <a:pt x="272860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자유형 16"/>
          <p:cNvSpPr/>
          <p:nvPr/>
        </p:nvSpPr>
        <p:spPr>
          <a:xfrm rot="10800000">
            <a:off x="5911385" y="3193020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0105" y="2532217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더 많은 장애인들이 고용 될 수 있도록 전형 및 절차에 우대사항 적용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589544" y="3772015"/>
            <a:ext cx="5012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서류전형 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100%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합격 및 면접 </a:t>
            </a:r>
            <a:r>
              <a:rPr lang="ko-KR" altLang="en-US" sz="2000" dirty="0" err="1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가산점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20%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제공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3426048" y="5096477"/>
            <a:ext cx="53399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채용된 장애인은 입문교육을 통하여 직무 역량 강화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7" name="자유형 26"/>
          <p:cNvSpPr/>
          <p:nvPr/>
        </p:nvSpPr>
        <p:spPr>
          <a:xfrm rot="10800000">
            <a:off x="5911385" y="4427134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61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2341943" y="250625"/>
            <a:ext cx="7508114" cy="3545871"/>
            <a:chOff x="1728613" y="1628228"/>
            <a:chExt cx="8734774" cy="4013092"/>
          </a:xfrm>
        </p:grpSpPr>
        <p:sp>
          <p:nvSpPr>
            <p:cNvPr id="11" name="직사각형 10"/>
            <p:cNvSpPr/>
            <p:nvPr/>
          </p:nvSpPr>
          <p:spPr>
            <a:xfrm>
              <a:off x="2316480" y="1628228"/>
              <a:ext cx="7833360" cy="2587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13" y="1950720"/>
              <a:ext cx="8734774" cy="3690600"/>
            </a:xfrm>
            <a:prstGeom prst="rect">
              <a:avLst/>
            </a:prstGeom>
          </p:spPr>
        </p:pic>
      </p:grpSp>
      <p:grpSp>
        <p:nvGrpSpPr>
          <p:cNvPr id="8" name="그룹 7"/>
          <p:cNvGrpSpPr/>
          <p:nvPr/>
        </p:nvGrpSpPr>
        <p:grpSpPr>
          <a:xfrm>
            <a:off x="3117448" y="3796496"/>
            <a:ext cx="5957104" cy="2673370"/>
            <a:chOff x="3351253" y="7492403"/>
            <a:chExt cx="6326146" cy="2756428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524" b="81781"/>
            <a:stretch>
              <a:fillRect/>
            </a:stretch>
          </p:blipFill>
          <p:spPr>
            <a:xfrm>
              <a:off x="3351253" y="7492403"/>
              <a:ext cx="1921518" cy="645837"/>
            </a:xfrm>
            <a:custGeom>
              <a:avLst/>
              <a:gdLst>
                <a:gd name="connsiteX0" fmla="*/ 0 w 1996523"/>
                <a:gd name="connsiteY0" fmla="*/ 0 h 671048"/>
                <a:gd name="connsiteX1" fmla="*/ 1996523 w 1996523"/>
                <a:gd name="connsiteY1" fmla="*/ 0 h 671048"/>
                <a:gd name="connsiteX2" fmla="*/ 1996523 w 1996523"/>
                <a:gd name="connsiteY2" fmla="*/ 671048 h 671048"/>
                <a:gd name="connsiteX3" fmla="*/ 0 w 1996523"/>
                <a:gd name="connsiteY3" fmla="*/ 671048 h 671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6523" h="671048">
                  <a:moveTo>
                    <a:pt x="0" y="0"/>
                  </a:moveTo>
                  <a:lnTo>
                    <a:pt x="1996523" y="0"/>
                  </a:lnTo>
                  <a:lnTo>
                    <a:pt x="1996523" y="671048"/>
                  </a:lnTo>
                  <a:lnTo>
                    <a:pt x="0" y="671048"/>
                  </a:lnTo>
                  <a:close/>
                </a:path>
              </a:pathLst>
            </a:cu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073" r="22710" b="14103"/>
            <a:stretch/>
          </p:blipFill>
          <p:spPr>
            <a:xfrm>
              <a:off x="3351254" y="8092714"/>
              <a:ext cx="6326145" cy="2156117"/>
            </a:xfrm>
            <a:prstGeom prst="rect">
              <a:avLst/>
            </a:prstGeom>
          </p:spPr>
        </p:pic>
        <p:cxnSp>
          <p:nvCxnSpPr>
            <p:cNvPr id="23" name="직선 연결선 22"/>
            <p:cNvCxnSpPr/>
            <p:nvPr/>
          </p:nvCxnSpPr>
          <p:spPr>
            <a:xfrm>
              <a:off x="3953241" y="10218353"/>
              <a:ext cx="4463921" cy="0"/>
            </a:xfrm>
            <a:prstGeom prst="line">
              <a:avLst/>
            </a:prstGeom>
            <a:ln w="41275">
              <a:solidFill>
                <a:srgbClr val="FF7C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364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4" name="자유형 243"/>
          <p:cNvSpPr/>
          <p:nvPr/>
        </p:nvSpPr>
        <p:spPr>
          <a:xfrm>
            <a:off x="790105" y="752006"/>
            <a:ext cx="2728600" cy="432373"/>
          </a:xfrm>
          <a:custGeom>
            <a:avLst/>
            <a:gdLst/>
            <a:ahLst/>
            <a:cxnLst/>
            <a:rect l="l" t="t" r="r" b="b"/>
            <a:pathLst>
              <a:path w="2728600" h="432373">
                <a:moveTo>
                  <a:pt x="1215821" y="268601"/>
                </a:moveTo>
                <a:cubicBezTo>
                  <a:pt x="1233994" y="268601"/>
                  <a:pt x="1248310" y="271001"/>
                  <a:pt x="1258769" y="275802"/>
                </a:cubicBezTo>
                <a:cubicBezTo>
                  <a:pt x="1269227" y="280602"/>
                  <a:pt x="1274457" y="287289"/>
                  <a:pt x="1274457" y="295861"/>
                </a:cubicBezTo>
                <a:cubicBezTo>
                  <a:pt x="1274457" y="304091"/>
                  <a:pt x="1269184" y="310563"/>
                  <a:pt x="1258640" y="315278"/>
                </a:cubicBezTo>
                <a:cubicBezTo>
                  <a:pt x="1248096" y="319993"/>
                  <a:pt x="1233823" y="322350"/>
                  <a:pt x="1215821" y="322350"/>
                </a:cubicBezTo>
                <a:cubicBezTo>
                  <a:pt x="1196961" y="322350"/>
                  <a:pt x="1182345" y="319993"/>
                  <a:pt x="1171972" y="315278"/>
                </a:cubicBezTo>
                <a:cubicBezTo>
                  <a:pt x="1161600" y="310563"/>
                  <a:pt x="1156413" y="304005"/>
                  <a:pt x="1156413" y="295604"/>
                </a:cubicBezTo>
                <a:cubicBezTo>
                  <a:pt x="1156413" y="287203"/>
                  <a:pt x="1161600" y="280602"/>
                  <a:pt x="1171972" y="275802"/>
                </a:cubicBezTo>
                <a:cubicBezTo>
                  <a:pt x="1182345" y="271001"/>
                  <a:pt x="1196961" y="268601"/>
                  <a:pt x="1215821" y="268601"/>
                </a:cubicBezTo>
                <a:close/>
                <a:moveTo>
                  <a:pt x="1886495" y="265257"/>
                </a:moveTo>
                <a:lnTo>
                  <a:pt x="1886495" y="323379"/>
                </a:lnTo>
                <a:cubicBezTo>
                  <a:pt x="1886495" y="325436"/>
                  <a:pt x="1886881" y="326851"/>
                  <a:pt x="1887652" y="327622"/>
                </a:cubicBezTo>
                <a:cubicBezTo>
                  <a:pt x="1888424" y="328394"/>
                  <a:pt x="1889838" y="328780"/>
                  <a:pt x="1891896" y="328780"/>
                </a:cubicBezTo>
                <a:lnTo>
                  <a:pt x="2036942" y="328780"/>
                </a:lnTo>
                <a:lnTo>
                  <a:pt x="2036942" y="311549"/>
                </a:lnTo>
                <a:lnTo>
                  <a:pt x="1907326" y="311549"/>
                </a:lnTo>
                <a:lnTo>
                  <a:pt x="1907326" y="265257"/>
                </a:lnTo>
                <a:close/>
                <a:moveTo>
                  <a:pt x="253272" y="261657"/>
                </a:moveTo>
                <a:cubicBezTo>
                  <a:pt x="269560" y="261657"/>
                  <a:pt x="283061" y="264314"/>
                  <a:pt x="293777" y="269629"/>
                </a:cubicBezTo>
                <a:cubicBezTo>
                  <a:pt x="304493" y="274944"/>
                  <a:pt x="309850" y="282231"/>
                  <a:pt x="309850" y="291489"/>
                </a:cubicBezTo>
                <a:cubicBezTo>
                  <a:pt x="309850" y="296118"/>
                  <a:pt x="308393" y="300276"/>
                  <a:pt x="305478" y="303962"/>
                </a:cubicBezTo>
                <a:cubicBezTo>
                  <a:pt x="302564" y="307648"/>
                  <a:pt x="298620" y="310777"/>
                  <a:pt x="293648" y="313349"/>
                </a:cubicBezTo>
                <a:cubicBezTo>
                  <a:pt x="288505" y="315921"/>
                  <a:pt x="282504" y="317893"/>
                  <a:pt x="275646" y="319264"/>
                </a:cubicBezTo>
                <a:cubicBezTo>
                  <a:pt x="268788" y="320636"/>
                  <a:pt x="261330" y="321322"/>
                  <a:pt x="253272" y="321322"/>
                </a:cubicBezTo>
                <a:cubicBezTo>
                  <a:pt x="245385" y="321322"/>
                  <a:pt x="238056" y="320636"/>
                  <a:pt x="231283" y="319264"/>
                </a:cubicBezTo>
                <a:cubicBezTo>
                  <a:pt x="224511" y="317893"/>
                  <a:pt x="218639" y="315921"/>
                  <a:pt x="213667" y="313349"/>
                </a:cubicBezTo>
                <a:cubicBezTo>
                  <a:pt x="208523" y="310777"/>
                  <a:pt x="204537" y="307606"/>
                  <a:pt x="201708" y="303834"/>
                </a:cubicBezTo>
                <a:cubicBezTo>
                  <a:pt x="198879" y="300062"/>
                  <a:pt x="197465" y="295861"/>
                  <a:pt x="197465" y="291232"/>
                </a:cubicBezTo>
                <a:cubicBezTo>
                  <a:pt x="197465" y="286603"/>
                  <a:pt x="198879" y="282445"/>
                  <a:pt x="201708" y="278759"/>
                </a:cubicBezTo>
                <a:cubicBezTo>
                  <a:pt x="204537" y="275073"/>
                  <a:pt x="208438" y="272030"/>
                  <a:pt x="213410" y="269629"/>
                </a:cubicBezTo>
                <a:cubicBezTo>
                  <a:pt x="218553" y="267058"/>
                  <a:pt x="224511" y="265086"/>
                  <a:pt x="231283" y="263714"/>
                </a:cubicBezTo>
                <a:cubicBezTo>
                  <a:pt x="238056" y="262343"/>
                  <a:pt x="245385" y="261657"/>
                  <a:pt x="253272" y="261657"/>
                </a:cubicBezTo>
                <a:close/>
                <a:moveTo>
                  <a:pt x="2405741" y="260114"/>
                </a:moveTo>
                <a:lnTo>
                  <a:pt x="2405741" y="277859"/>
                </a:lnTo>
                <a:lnTo>
                  <a:pt x="2536643" y="277859"/>
                </a:lnTo>
                <a:lnTo>
                  <a:pt x="2536643" y="335466"/>
                </a:lnTo>
                <a:lnTo>
                  <a:pt x="2557474" y="335466"/>
                </a:lnTo>
                <a:lnTo>
                  <a:pt x="2557474" y="265515"/>
                </a:lnTo>
                <a:cubicBezTo>
                  <a:pt x="2557474" y="263457"/>
                  <a:pt x="2557088" y="262043"/>
                  <a:pt x="2556317" y="261271"/>
                </a:cubicBezTo>
                <a:cubicBezTo>
                  <a:pt x="2555545" y="260500"/>
                  <a:pt x="2554131" y="260114"/>
                  <a:pt x="2552074" y="260114"/>
                </a:cubicBezTo>
                <a:close/>
                <a:moveTo>
                  <a:pt x="639234" y="254199"/>
                </a:moveTo>
                <a:lnTo>
                  <a:pt x="639234" y="323379"/>
                </a:lnTo>
                <a:cubicBezTo>
                  <a:pt x="639234" y="325436"/>
                  <a:pt x="639620" y="326851"/>
                  <a:pt x="640392" y="327622"/>
                </a:cubicBezTo>
                <a:cubicBezTo>
                  <a:pt x="641163" y="328394"/>
                  <a:pt x="642578" y="328780"/>
                  <a:pt x="644635" y="328780"/>
                </a:cubicBezTo>
                <a:lnTo>
                  <a:pt x="793539" y="328780"/>
                </a:lnTo>
                <a:lnTo>
                  <a:pt x="793539" y="311292"/>
                </a:lnTo>
                <a:lnTo>
                  <a:pt x="660066" y="311292"/>
                </a:lnTo>
                <a:lnTo>
                  <a:pt x="660066" y="254199"/>
                </a:lnTo>
                <a:close/>
                <a:moveTo>
                  <a:pt x="1215821" y="253427"/>
                </a:moveTo>
                <a:cubicBezTo>
                  <a:pt x="1188560" y="253427"/>
                  <a:pt x="1168115" y="257371"/>
                  <a:pt x="1154484" y="265257"/>
                </a:cubicBezTo>
                <a:cubicBezTo>
                  <a:pt x="1140854" y="273144"/>
                  <a:pt x="1134039" y="283260"/>
                  <a:pt x="1134039" y="295604"/>
                </a:cubicBezTo>
                <a:cubicBezTo>
                  <a:pt x="1134039" y="307777"/>
                  <a:pt x="1140811" y="317893"/>
                  <a:pt x="1154356" y="325951"/>
                </a:cubicBezTo>
                <a:cubicBezTo>
                  <a:pt x="1167900" y="334009"/>
                  <a:pt x="1188389" y="338038"/>
                  <a:pt x="1215821" y="338038"/>
                </a:cubicBezTo>
                <a:cubicBezTo>
                  <a:pt x="1243253" y="338038"/>
                  <a:pt x="1263655" y="334009"/>
                  <a:pt x="1277028" y="325951"/>
                </a:cubicBezTo>
                <a:cubicBezTo>
                  <a:pt x="1290401" y="317893"/>
                  <a:pt x="1297088" y="307863"/>
                  <a:pt x="1297088" y="295861"/>
                </a:cubicBezTo>
                <a:cubicBezTo>
                  <a:pt x="1297088" y="283688"/>
                  <a:pt x="1290359" y="273573"/>
                  <a:pt x="1276900" y="265515"/>
                </a:cubicBezTo>
                <a:cubicBezTo>
                  <a:pt x="1263441" y="257456"/>
                  <a:pt x="1243081" y="253427"/>
                  <a:pt x="1215821" y="253427"/>
                </a:cubicBezTo>
                <a:close/>
                <a:moveTo>
                  <a:pt x="253272" y="244941"/>
                </a:moveTo>
                <a:cubicBezTo>
                  <a:pt x="241613" y="244941"/>
                  <a:pt x="231069" y="246055"/>
                  <a:pt x="221639" y="248284"/>
                </a:cubicBezTo>
                <a:cubicBezTo>
                  <a:pt x="212210" y="250513"/>
                  <a:pt x="204066" y="253685"/>
                  <a:pt x="197208" y="257799"/>
                </a:cubicBezTo>
                <a:cubicBezTo>
                  <a:pt x="190350" y="261743"/>
                  <a:pt x="185078" y="266586"/>
                  <a:pt x="181392" y="272330"/>
                </a:cubicBezTo>
                <a:cubicBezTo>
                  <a:pt x="177705" y="278073"/>
                  <a:pt x="175862" y="284374"/>
                  <a:pt x="175862" y="291232"/>
                </a:cubicBezTo>
                <a:cubicBezTo>
                  <a:pt x="175862" y="298262"/>
                  <a:pt x="177663" y="304648"/>
                  <a:pt x="181263" y="310392"/>
                </a:cubicBezTo>
                <a:cubicBezTo>
                  <a:pt x="184863" y="316135"/>
                  <a:pt x="190093" y="320979"/>
                  <a:pt x="196951" y="324922"/>
                </a:cubicBezTo>
                <a:cubicBezTo>
                  <a:pt x="203637" y="328865"/>
                  <a:pt x="211738" y="331909"/>
                  <a:pt x="221254" y="334052"/>
                </a:cubicBezTo>
                <a:cubicBezTo>
                  <a:pt x="230769" y="336195"/>
                  <a:pt x="241442" y="337266"/>
                  <a:pt x="253272" y="337266"/>
                </a:cubicBezTo>
                <a:cubicBezTo>
                  <a:pt x="276932" y="337266"/>
                  <a:pt x="295834" y="333152"/>
                  <a:pt x="309979" y="324922"/>
                </a:cubicBezTo>
                <a:cubicBezTo>
                  <a:pt x="324124" y="316692"/>
                  <a:pt x="331196" y="305462"/>
                  <a:pt x="331196" y="291232"/>
                </a:cubicBezTo>
                <a:cubicBezTo>
                  <a:pt x="331196" y="277345"/>
                  <a:pt x="324124" y="266158"/>
                  <a:pt x="309979" y="257671"/>
                </a:cubicBezTo>
                <a:cubicBezTo>
                  <a:pt x="295834" y="249184"/>
                  <a:pt x="276932" y="244941"/>
                  <a:pt x="253272" y="244941"/>
                </a:cubicBezTo>
                <a:close/>
                <a:moveTo>
                  <a:pt x="1367783" y="237225"/>
                </a:moveTo>
                <a:lnTo>
                  <a:pt x="1367783" y="253170"/>
                </a:lnTo>
                <a:lnTo>
                  <a:pt x="1498170" y="253170"/>
                </a:lnTo>
                <a:lnTo>
                  <a:pt x="1498170" y="276316"/>
                </a:lnTo>
                <a:lnTo>
                  <a:pt x="1373183" y="276316"/>
                </a:lnTo>
                <a:cubicBezTo>
                  <a:pt x="1371126" y="276316"/>
                  <a:pt x="1369711" y="276702"/>
                  <a:pt x="1368940" y="277473"/>
                </a:cubicBezTo>
                <a:cubicBezTo>
                  <a:pt x="1368169" y="278245"/>
                  <a:pt x="1367783" y="279659"/>
                  <a:pt x="1367783" y="281717"/>
                </a:cubicBezTo>
                <a:lnTo>
                  <a:pt x="1367783" y="325951"/>
                </a:lnTo>
                <a:cubicBezTo>
                  <a:pt x="1367783" y="328008"/>
                  <a:pt x="1368169" y="329423"/>
                  <a:pt x="1368940" y="330194"/>
                </a:cubicBezTo>
                <a:cubicBezTo>
                  <a:pt x="1369711" y="330966"/>
                  <a:pt x="1371126" y="331351"/>
                  <a:pt x="1373183" y="331351"/>
                </a:cubicBezTo>
                <a:lnTo>
                  <a:pt x="1525688" y="331351"/>
                </a:lnTo>
                <a:lnTo>
                  <a:pt x="1525688" y="315664"/>
                </a:lnTo>
                <a:lnTo>
                  <a:pt x="1390157" y="315664"/>
                </a:lnTo>
                <a:lnTo>
                  <a:pt x="1390157" y="290975"/>
                </a:lnTo>
                <a:lnTo>
                  <a:pt x="1515144" y="290975"/>
                </a:lnTo>
                <a:cubicBezTo>
                  <a:pt x="1517201" y="290975"/>
                  <a:pt x="1518616" y="290589"/>
                  <a:pt x="1519387" y="289818"/>
                </a:cubicBezTo>
                <a:cubicBezTo>
                  <a:pt x="1520159" y="289046"/>
                  <a:pt x="1520545" y="287632"/>
                  <a:pt x="1520545" y="285574"/>
                </a:cubicBezTo>
                <a:lnTo>
                  <a:pt x="1520545" y="242626"/>
                </a:lnTo>
                <a:cubicBezTo>
                  <a:pt x="1520545" y="240569"/>
                  <a:pt x="1520159" y="239154"/>
                  <a:pt x="1519387" y="238383"/>
                </a:cubicBezTo>
                <a:cubicBezTo>
                  <a:pt x="1518616" y="237611"/>
                  <a:pt x="1517201" y="237225"/>
                  <a:pt x="1515144" y="237225"/>
                </a:cubicBezTo>
                <a:close/>
                <a:moveTo>
                  <a:pt x="1778253" y="225652"/>
                </a:moveTo>
                <a:cubicBezTo>
                  <a:pt x="1772938" y="226510"/>
                  <a:pt x="1766209" y="227281"/>
                  <a:pt x="1758065" y="227967"/>
                </a:cubicBezTo>
                <a:cubicBezTo>
                  <a:pt x="1749921" y="228653"/>
                  <a:pt x="1741477" y="229253"/>
                  <a:pt x="1732733" y="229767"/>
                </a:cubicBezTo>
                <a:cubicBezTo>
                  <a:pt x="1724161" y="230282"/>
                  <a:pt x="1715974" y="230667"/>
                  <a:pt x="1708173" y="230925"/>
                </a:cubicBezTo>
                <a:cubicBezTo>
                  <a:pt x="1700372" y="231182"/>
                  <a:pt x="1694242" y="231310"/>
                  <a:pt x="1689785" y="231310"/>
                </a:cubicBezTo>
                <a:lnTo>
                  <a:pt x="1623948" y="231310"/>
                </a:lnTo>
                <a:lnTo>
                  <a:pt x="1623948" y="249055"/>
                </a:lnTo>
                <a:lnTo>
                  <a:pt x="1682841" y="249055"/>
                </a:lnTo>
                <a:lnTo>
                  <a:pt x="1682841" y="328523"/>
                </a:lnTo>
                <a:lnTo>
                  <a:pt x="1702129" y="328523"/>
                </a:lnTo>
                <a:lnTo>
                  <a:pt x="1702129" y="248798"/>
                </a:lnTo>
                <a:cubicBezTo>
                  <a:pt x="1716188" y="248284"/>
                  <a:pt x="1729690" y="247598"/>
                  <a:pt x="1742634" y="246741"/>
                </a:cubicBezTo>
                <a:cubicBezTo>
                  <a:pt x="1755579" y="245884"/>
                  <a:pt x="1767452" y="244512"/>
                  <a:pt x="1778253" y="242626"/>
                </a:cubicBezTo>
                <a:close/>
                <a:moveTo>
                  <a:pt x="1339751" y="200706"/>
                </a:moveTo>
                <a:lnTo>
                  <a:pt x="1339751" y="217166"/>
                </a:lnTo>
                <a:lnTo>
                  <a:pt x="1548577" y="217166"/>
                </a:lnTo>
                <a:lnTo>
                  <a:pt x="1548577" y="200706"/>
                </a:lnTo>
                <a:close/>
                <a:moveTo>
                  <a:pt x="1243596" y="188876"/>
                </a:moveTo>
                <a:lnTo>
                  <a:pt x="1243596" y="217680"/>
                </a:lnTo>
                <a:lnTo>
                  <a:pt x="1188560" y="217680"/>
                </a:lnTo>
                <a:lnTo>
                  <a:pt x="1188560" y="189134"/>
                </a:lnTo>
                <a:cubicBezTo>
                  <a:pt x="1192332" y="189991"/>
                  <a:pt x="1196575" y="190591"/>
                  <a:pt x="1201290" y="190934"/>
                </a:cubicBezTo>
                <a:cubicBezTo>
                  <a:pt x="1206005" y="191277"/>
                  <a:pt x="1210763" y="191448"/>
                  <a:pt x="1215564" y="191448"/>
                </a:cubicBezTo>
                <a:cubicBezTo>
                  <a:pt x="1220364" y="191448"/>
                  <a:pt x="1225165" y="191277"/>
                  <a:pt x="1229965" y="190934"/>
                </a:cubicBezTo>
                <a:cubicBezTo>
                  <a:pt x="1234766" y="190591"/>
                  <a:pt x="1239309" y="189905"/>
                  <a:pt x="1243596" y="188876"/>
                </a:cubicBezTo>
                <a:close/>
                <a:moveTo>
                  <a:pt x="1918642" y="181418"/>
                </a:moveTo>
                <a:cubicBezTo>
                  <a:pt x="1929100" y="181418"/>
                  <a:pt x="1937544" y="183733"/>
                  <a:pt x="1943974" y="188362"/>
                </a:cubicBezTo>
                <a:cubicBezTo>
                  <a:pt x="1950403" y="192991"/>
                  <a:pt x="1953618" y="199421"/>
                  <a:pt x="1953618" y="207650"/>
                </a:cubicBezTo>
                <a:cubicBezTo>
                  <a:pt x="1953618" y="216051"/>
                  <a:pt x="1950403" y="222524"/>
                  <a:pt x="1943974" y="227067"/>
                </a:cubicBezTo>
                <a:cubicBezTo>
                  <a:pt x="1937544" y="231610"/>
                  <a:pt x="1929100" y="233882"/>
                  <a:pt x="1918642" y="233882"/>
                </a:cubicBezTo>
                <a:cubicBezTo>
                  <a:pt x="1907669" y="233882"/>
                  <a:pt x="1898968" y="231610"/>
                  <a:pt x="1892539" y="227067"/>
                </a:cubicBezTo>
                <a:cubicBezTo>
                  <a:pt x="1886109" y="222524"/>
                  <a:pt x="1882895" y="216051"/>
                  <a:pt x="1882895" y="207650"/>
                </a:cubicBezTo>
                <a:cubicBezTo>
                  <a:pt x="1882895" y="199421"/>
                  <a:pt x="1886109" y="192991"/>
                  <a:pt x="1892539" y="188362"/>
                </a:cubicBezTo>
                <a:cubicBezTo>
                  <a:pt x="1898968" y="183733"/>
                  <a:pt x="1907669" y="181418"/>
                  <a:pt x="1918642" y="181418"/>
                </a:cubicBezTo>
                <a:close/>
                <a:moveTo>
                  <a:pt x="1918385" y="165988"/>
                </a:moveTo>
                <a:cubicBezTo>
                  <a:pt x="1901411" y="165988"/>
                  <a:pt x="1887781" y="169803"/>
                  <a:pt x="1877494" y="177432"/>
                </a:cubicBezTo>
                <a:cubicBezTo>
                  <a:pt x="1867207" y="185062"/>
                  <a:pt x="1862063" y="195134"/>
                  <a:pt x="1862063" y="207650"/>
                </a:cubicBezTo>
                <a:cubicBezTo>
                  <a:pt x="1862063" y="220338"/>
                  <a:pt x="1867207" y="230453"/>
                  <a:pt x="1877494" y="237997"/>
                </a:cubicBezTo>
                <a:cubicBezTo>
                  <a:pt x="1887781" y="245541"/>
                  <a:pt x="1901411" y="249313"/>
                  <a:pt x="1918385" y="249313"/>
                </a:cubicBezTo>
                <a:cubicBezTo>
                  <a:pt x="1935015" y="249313"/>
                  <a:pt x="1948560" y="245541"/>
                  <a:pt x="1959018" y="237997"/>
                </a:cubicBezTo>
                <a:cubicBezTo>
                  <a:pt x="1969477" y="230453"/>
                  <a:pt x="1974706" y="220338"/>
                  <a:pt x="1974706" y="207650"/>
                </a:cubicBezTo>
                <a:cubicBezTo>
                  <a:pt x="1974706" y="195134"/>
                  <a:pt x="1969434" y="185062"/>
                  <a:pt x="1958890" y="177432"/>
                </a:cubicBezTo>
                <a:cubicBezTo>
                  <a:pt x="1948346" y="169803"/>
                  <a:pt x="1934844" y="165988"/>
                  <a:pt x="1918385" y="165988"/>
                </a:cubicBezTo>
                <a:close/>
                <a:moveTo>
                  <a:pt x="893352" y="154415"/>
                </a:moveTo>
                <a:lnTo>
                  <a:pt x="893352" y="172160"/>
                </a:lnTo>
                <a:lnTo>
                  <a:pt x="933471" y="172160"/>
                </a:lnTo>
                <a:lnTo>
                  <a:pt x="933471" y="185019"/>
                </a:lnTo>
                <a:cubicBezTo>
                  <a:pt x="933471" y="195477"/>
                  <a:pt x="931928" y="205250"/>
                  <a:pt x="928842" y="214337"/>
                </a:cubicBezTo>
                <a:cubicBezTo>
                  <a:pt x="925756" y="223424"/>
                  <a:pt x="921727" y="231825"/>
                  <a:pt x="916755" y="239540"/>
                </a:cubicBezTo>
                <a:cubicBezTo>
                  <a:pt x="911783" y="247255"/>
                  <a:pt x="906125" y="254199"/>
                  <a:pt x="899781" y="260371"/>
                </a:cubicBezTo>
                <a:cubicBezTo>
                  <a:pt x="893438" y="266543"/>
                  <a:pt x="886922" y="271858"/>
                  <a:pt x="880236" y="276316"/>
                </a:cubicBezTo>
                <a:cubicBezTo>
                  <a:pt x="883151" y="278373"/>
                  <a:pt x="886322" y="280559"/>
                  <a:pt x="889751" y="282874"/>
                </a:cubicBezTo>
                <a:cubicBezTo>
                  <a:pt x="893180" y="285188"/>
                  <a:pt x="896095" y="287289"/>
                  <a:pt x="898495" y="289175"/>
                </a:cubicBezTo>
                <a:cubicBezTo>
                  <a:pt x="902782" y="285917"/>
                  <a:pt x="907196" y="281931"/>
                  <a:pt x="911740" y="277216"/>
                </a:cubicBezTo>
                <a:cubicBezTo>
                  <a:pt x="916283" y="272501"/>
                  <a:pt x="920612" y="267315"/>
                  <a:pt x="924727" y="261657"/>
                </a:cubicBezTo>
                <a:cubicBezTo>
                  <a:pt x="928842" y="256171"/>
                  <a:pt x="932614" y="250298"/>
                  <a:pt x="936043" y="244040"/>
                </a:cubicBezTo>
                <a:cubicBezTo>
                  <a:pt x="939472" y="237783"/>
                  <a:pt x="942215" y="231310"/>
                  <a:pt x="944272" y="224624"/>
                </a:cubicBezTo>
                <a:cubicBezTo>
                  <a:pt x="949930" y="237483"/>
                  <a:pt x="956574" y="248627"/>
                  <a:pt x="964203" y="258057"/>
                </a:cubicBezTo>
                <a:cubicBezTo>
                  <a:pt x="971833" y="267486"/>
                  <a:pt x="979591" y="275030"/>
                  <a:pt x="987478" y="280688"/>
                </a:cubicBezTo>
                <a:cubicBezTo>
                  <a:pt x="989535" y="278973"/>
                  <a:pt x="992064" y="276830"/>
                  <a:pt x="995065" y="274259"/>
                </a:cubicBezTo>
                <a:cubicBezTo>
                  <a:pt x="998065" y="271687"/>
                  <a:pt x="1000594" y="269372"/>
                  <a:pt x="1002651" y="267315"/>
                </a:cubicBezTo>
                <a:cubicBezTo>
                  <a:pt x="996136" y="263200"/>
                  <a:pt x="990007" y="258357"/>
                  <a:pt x="984263" y="252784"/>
                </a:cubicBezTo>
                <a:cubicBezTo>
                  <a:pt x="978520" y="247212"/>
                  <a:pt x="973505" y="240997"/>
                  <a:pt x="969218" y="234139"/>
                </a:cubicBezTo>
                <a:cubicBezTo>
                  <a:pt x="964761" y="227110"/>
                  <a:pt x="961289" y="219523"/>
                  <a:pt x="958803" y="211379"/>
                </a:cubicBezTo>
                <a:cubicBezTo>
                  <a:pt x="956317" y="203235"/>
                  <a:pt x="955074" y="194534"/>
                  <a:pt x="955074" y="185276"/>
                </a:cubicBezTo>
                <a:lnTo>
                  <a:pt x="955074" y="172160"/>
                </a:lnTo>
                <a:lnTo>
                  <a:pt x="994422" y="172160"/>
                </a:lnTo>
                <a:lnTo>
                  <a:pt x="994422" y="154415"/>
                </a:lnTo>
                <a:close/>
                <a:moveTo>
                  <a:pt x="1853320" y="137956"/>
                </a:moveTo>
                <a:lnTo>
                  <a:pt x="1853320" y="154158"/>
                </a:lnTo>
                <a:lnTo>
                  <a:pt x="1983964" y="154158"/>
                </a:lnTo>
                <a:lnTo>
                  <a:pt x="1983964" y="137956"/>
                </a:lnTo>
                <a:close/>
                <a:moveTo>
                  <a:pt x="424265" y="132041"/>
                </a:moveTo>
                <a:cubicBezTo>
                  <a:pt x="429408" y="132041"/>
                  <a:pt x="433823" y="133841"/>
                  <a:pt x="437509" y="137441"/>
                </a:cubicBezTo>
                <a:cubicBezTo>
                  <a:pt x="441195" y="141042"/>
                  <a:pt x="444239" y="145842"/>
                  <a:pt x="446639" y="151843"/>
                </a:cubicBezTo>
                <a:cubicBezTo>
                  <a:pt x="449039" y="158015"/>
                  <a:pt x="450796" y="165088"/>
                  <a:pt x="451911" y="173060"/>
                </a:cubicBezTo>
                <a:cubicBezTo>
                  <a:pt x="453025" y="181033"/>
                  <a:pt x="453583" y="189477"/>
                  <a:pt x="453583" y="198392"/>
                </a:cubicBezTo>
                <a:cubicBezTo>
                  <a:pt x="453583" y="207479"/>
                  <a:pt x="452983" y="216051"/>
                  <a:pt x="451782" y="224109"/>
                </a:cubicBezTo>
                <a:cubicBezTo>
                  <a:pt x="450582" y="232168"/>
                  <a:pt x="448782" y="239197"/>
                  <a:pt x="446382" y="245198"/>
                </a:cubicBezTo>
                <a:cubicBezTo>
                  <a:pt x="443981" y="251370"/>
                  <a:pt x="440938" y="256213"/>
                  <a:pt x="437252" y="259728"/>
                </a:cubicBezTo>
                <a:cubicBezTo>
                  <a:pt x="433566" y="263243"/>
                  <a:pt x="429237" y="265000"/>
                  <a:pt x="424265" y="265000"/>
                </a:cubicBezTo>
                <a:cubicBezTo>
                  <a:pt x="419121" y="265000"/>
                  <a:pt x="414706" y="263243"/>
                  <a:pt x="411020" y="259728"/>
                </a:cubicBezTo>
                <a:cubicBezTo>
                  <a:pt x="407334" y="256213"/>
                  <a:pt x="404291" y="251456"/>
                  <a:pt x="401890" y="245455"/>
                </a:cubicBezTo>
                <a:cubicBezTo>
                  <a:pt x="399490" y="239454"/>
                  <a:pt x="397690" y="232382"/>
                  <a:pt x="396490" y="224238"/>
                </a:cubicBezTo>
                <a:cubicBezTo>
                  <a:pt x="395290" y="216094"/>
                  <a:pt x="394690" y="207479"/>
                  <a:pt x="394690" y="198392"/>
                </a:cubicBezTo>
                <a:cubicBezTo>
                  <a:pt x="394690" y="189648"/>
                  <a:pt x="395247" y="181290"/>
                  <a:pt x="396361" y="173317"/>
                </a:cubicBezTo>
                <a:cubicBezTo>
                  <a:pt x="397476" y="165345"/>
                  <a:pt x="399233" y="158273"/>
                  <a:pt x="401633" y="152100"/>
                </a:cubicBezTo>
                <a:cubicBezTo>
                  <a:pt x="404205" y="146100"/>
                  <a:pt x="407334" y="141256"/>
                  <a:pt x="411020" y="137570"/>
                </a:cubicBezTo>
                <a:cubicBezTo>
                  <a:pt x="414706" y="133884"/>
                  <a:pt x="419121" y="132041"/>
                  <a:pt x="424265" y="132041"/>
                </a:cubicBezTo>
                <a:close/>
                <a:moveTo>
                  <a:pt x="665466" y="126897"/>
                </a:moveTo>
                <a:cubicBezTo>
                  <a:pt x="677811" y="126897"/>
                  <a:pt x="687412" y="131098"/>
                  <a:pt x="694270" y="139499"/>
                </a:cubicBezTo>
                <a:cubicBezTo>
                  <a:pt x="701128" y="147900"/>
                  <a:pt x="704557" y="158015"/>
                  <a:pt x="704557" y="169845"/>
                </a:cubicBezTo>
                <a:cubicBezTo>
                  <a:pt x="704557" y="181676"/>
                  <a:pt x="701128" y="191705"/>
                  <a:pt x="694270" y="199935"/>
                </a:cubicBezTo>
                <a:cubicBezTo>
                  <a:pt x="687412" y="208165"/>
                  <a:pt x="677811" y="212279"/>
                  <a:pt x="665466" y="212279"/>
                </a:cubicBezTo>
                <a:cubicBezTo>
                  <a:pt x="653122" y="212279"/>
                  <a:pt x="643521" y="208165"/>
                  <a:pt x="636663" y="199935"/>
                </a:cubicBezTo>
                <a:cubicBezTo>
                  <a:pt x="629805" y="191705"/>
                  <a:pt x="626376" y="181676"/>
                  <a:pt x="626376" y="169845"/>
                </a:cubicBezTo>
                <a:cubicBezTo>
                  <a:pt x="626376" y="158015"/>
                  <a:pt x="629805" y="147900"/>
                  <a:pt x="636663" y="139499"/>
                </a:cubicBezTo>
                <a:cubicBezTo>
                  <a:pt x="643521" y="131098"/>
                  <a:pt x="653122" y="126897"/>
                  <a:pt x="665466" y="126897"/>
                </a:cubicBezTo>
                <a:close/>
                <a:moveTo>
                  <a:pt x="1695700" y="124840"/>
                </a:moveTo>
                <a:cubicBezTo>
                  <a:pt x="1708730" y="124840"/>
                  <a:pt x="1718288" y="128226"/>
                  <a:pt x="1724375" y="134998"/>
                </a:cubicBezTo>
                <a:cubicBezTo>
                  <a:pt x="1730461" y="141771"/>
                  <a:pt x="1733505" y="149529"/>
                  <a:pt x="1733505" y="158273"/>
                </a:cubicBezTo>
                <a:cubicBezTo>
                  <a:pt x="1733505" y="167017"/>
                  <a:pt x="1730461" y="174732"/>
                  <a:pt x="1724375" y="181418"/>
                </a:cubicBezTo>
                <a:cubicBezTo>
                  <a:pt x="1718288" y="188105"/>
                  <a:pt x="1708730" y="191448"/>
                  <a:pt x="1695700" y="191448"/>
                </a:cubicBezTo>
                <a:cubicBezTo>
                  <a:pt x="1682670" y="191448"/>
                  <a:pt x="1673111" y="188105"/>
                  <a:pt x="1667025" y="181418"/>
                </a:cubicBezTo>
                <a:cubicBezTo>
                  <a:pt x="1660938" y="174732"/>
                  <a:pt x="1657895" y="167017"/>
                  <a:pt x="1657895" y="158273"/>
                </a:cubicBezTo>
                <a:cubicBezTo>
                  <a:pt x="1657895" y="149529"/>
                  <a:pt x="1660981" y="141771"/>
                  <a:pt x="1667153" y="134998"/>
                </a:cubicBezTo>
                <a:cubicBezTo>
                  <a:pt x="1673326" y="128226"/>
                  <a:pt x="1682841" y="124840"/>
                  <a:pt x="1695700" y="124840"/>
                </a:cubicBezTo>
                <a:close/>
                <a:moveTo>
                  <a:pt x="1215564" y="119439"/>
                </a:moveTo>
                <a:cubicBezTo>
                  <a:pt x="1233566" y="119439"/>
                  <a:pt x="1247796" y="122097"/>
                  <a:pt x="1258255" y="127412"/>
                </a:cubicBezTo>
                <a:cubicBezTo>
                  <a:pt x="1268713" y="132727"/>
                  <a:pt x="1273942" y="139499"/>
                  <a:pt x="1273942" y="147728"/>
                </a:cubicBezTo>
                <a:cubicBezTo>
                  <a:pt x="1273942" y="155958"/>
                  <a:pt x="1268456" y="162602"/>
                  <a:pt x="1257483" y="167660"/>
                </a:cubicBezTo>
                <a:cubicBezTo>
                  <a:pt x="1246510" y="172717"/>
                  <a:pt x="1232537" y="175246"/>
                  <a:pt x="1215564" y="175246"/>
                </a:cubicBezTo>
                <a:cubicBezTo>
                  <a:pt x="1198076" y="175246"/>
                  <a:pt x="1184017" y="172589"/>
                  <a:pt x="1173387" y="167274"/>
                </a:cubicBezTo>
                <a:cubicBezTo>
                  <a:pt x="1162757" y="161959"/>
                  <a:pt x="1157442" y="155272"/>
                  <a:pt x="1157442" y="147214"/>
                </a:cubicBezTo>
                <a:cubicBezTo>
                  <a:pt x="1157442" y="138984"/>
                  <a:pt x="1162500" y="132298"/>
                  <a:pt x="1172615" y="127154"/>
                </a:cubicBezTo>
                <a:cubicBezTo>
                  <a:pt x="1182731" y="122011"/>
                  <a:pt x="1197047" y="119439"/>
                  <a:pt x="1215564" y="119439"/>
                </a:cubicBezTo>
                <a:close/>
                <a:moveTo>
                  <a:pt x="1444421" y="119182"/>
                </a:moveTo>
                <a:cubicBezTo>
                  <a:pt x="1461737" y="119182"/>
                  <a:pt x="1475753" y="121282"/>
                  <a:pt x="1486469" y="125483"/>
                </a:cubicBezTo>
                <a:cubicBezTo>
                  <a:pt x="1497185" y="129683"/>
                  <a:pt x="1502542" y="135898"/>
                  <a:pt x="1502542" y="144128"/>
                </a:cubicBezTo>
                <a:cubicBezTo>
                  <a:pt x="1502542" y="152358"/>
                  <a:pt x="1497227" y="158401"/>
                  <a:pt x="1486598" y="162259"/>
                </a:cubicBezTo>
                <a:cubicBezTo>
                  <a:pt x="1475968" y="166116"/>
                  <a:pt x="1461909" y="168045"/>
                  <a:pt x="1444421" y="168045"/>
                </a:cubicBezTo>
                <a:cubicBezTo>
                  <a:pt x="1426419" y="168045"/>
                  <a:pt x="1412188" y="166116"/>
                  <a:pt x="1401730" y="162259"/>
                </a:cubicBezTo>
                <a:cubicBezTo>
                  <a:pt x="1391271" y="158401"/>
                  <a:pt x="1386042" y="152358"/>
                  <a:pt x="1386042" y="144128"/>
                </a:cubicBezTo>
                <a:cubicBezTo>
                  <a:pt x="1386042" y="135727"/>
                  <a:pt x="1391357" y="129469"/>
                  <a:pt x="1401987" y="125354"/>
                </a:cubicBezTo>
                <a:cubicBezTo>
                  <a:pt x="1412617" y="121239"/>
                  <a:pt x="1426761" y="119182"/>
                  <a:pt x="1444421" y="119182"/>
                </a:cubicBezTo>
                <a:close/>
                <a:moveTo>
                  <a:pt x="156317" y="116096"/>
                </a:moveTo>
                <a:lnTo>
                  <a:pt x="156317" y="133327"/>
                </a:lnTo>
                <a:lnTo>
                  <a:pt x="201580" y="133327"/>
                </a:lnTo>
                <a:lnTo>
                  <a:pt x="201580" y="140013"/>
                </a:lnTo>
                <a:cubicBezTo>
                  <a:pt x="201580" y="150300"/>
                  <a:pt x="199908" y="159601"/>
                  <a:pt x="196565" y="167917"/>
                </a:cubicBezTo>
                <a:cubicBezTo>
                  <a:pt x="193221" y="176232"/>
                  <a:pt x="188721" y="183647"/>
                  <a:pt x="183063" y="190162"/>
                </a:cubicBezTo>
                <a:cubicBezTo>
                  <a:pt x="177405" y="196849"/>
                  <a:pt x="170890" y="202678"/>
                  <a:pt x="163518" y="207650"/>
                </a:cubicBezTo>
                <a:cubicBezTo>
                  <a:pt x="156145" y="212622"/>
                  <a:pt x="148345" y="216737"/>
                  <a:pt x="140115" y="219995"/>
                </a:cubicBezTo>
                <a:lnTo>
                  <a:pt x="155288" y="233625"/>
                </a:lnTo>
                <a:cubicBezTo>
                  <a:pt x="168147" y="227624"/>
                  <a:pt x="179806" y="219866"/>
                  <a:pt x="190264" y="210351"/>
                </a:cubicBezTo>
                <a:cubicBezTo>
                  <a:pt x="200722" y="200835"/>
                  <a:pt x="208095" y="190162"/>
                  <a:pt x="212381" y="178332"/>
                </a:cubicBezTo>
                <a:cubicBezTo>
                  <a:pt x="215467" y="184504"/>
                  <a:pt x="219325" y="190119"/>
                  <a:pt x="223954" y="195177"/>
                </a:cubicBezTo>
                <a:cubicBezTo>
                  <a:pt x="228583" y="200235"/>
                  <a:pt x="233469" y="204821"/>
                  <a:pt x="238613" y="208936"/>
                </a:cubicBezTo>
                <a:cubicBezTo>
                  <a:pt x="243756" y="212879"/>
                  <a:pt x="248986" y="216394"/>
                  <a:pt x="254301" y="219480"/>
                </a:cubicBezTo>
                <a:cubicBezTo>
                  <a:pt x="259615" y="222566"/>
                  <a:pt x="264502" y="225052"/>
                  <a:pt x="268960" y="226938"/>
                </a:cubicBezTo>
                <a:lnTo>
                  <a:pt x="281818" y="212022"/>
                </a:lnTo>
                <a:cubicBezTo>
                  <a:pt x="274103" y="209622"/>
                  <a:pt x="266731" y="206279"/>
                  <a:pt x="259701" y="201992"/>
                </a:cubicBezTo>
                <a:cubicBezTo>
                  <a:pt x="252672" y="197706"/>
                  <a:pt x="246414" y="192563"/>
                  <a:pt x="240928" y="186562"/>
                </a:cubicBezTo>
                <a:cubicBezTo>
                  <a:pt x="235441" y="180561"/>
                  <a:pt x="231069" y="173746"/>
                  <a:pt x="227812" y="166116"/>
                </a:cubicBezTo>
                <a:cubicBezTo>
                  <a:pt x="224554" y="158487"/>
                  <a:pt x="222925" y="149957"/>
                  <a:pt x="222925" y="140528"/>
                </a:cubicBezTo>
                <a:lnTo>
                  <a:pt x="222925" y="133327"/>
                </a:lnTo>
                <a:lnTo>
                  <a:pt x="267931" y="133327"/>
                </a:lnTo>
                <a:lnTo>
                  <a:pt x="267931" y="116096"/>
                </a:lnTo>
                <a:close/>
                <a:moveTo>
                  <a:pt x="2166854" y="114553"/>
                </a:moveTo>
                <a:lnTo>
                  <a:pt x="2166854" y="218194"/>
                </a:lnTo>
                <a:cubicBezTo>
                  <a:pt x="2166854" y="220252"/>
                  <a:pt x="2167240" y="221666"/>
                  <a:pt x="2168011" y="222438"/>
                </a:cubicBezTo>
                <a:cubicBezTo>
                  <a:pt x="2168783" y="223209"/>
                  <a:pt x="2170197" y="223595"/>
                  <a:pt x="2172255" y="223595"/>
                </a:cubicBezTo>
                <a:lnTo>
                  <a:pt x="2234748" y="223595"/>
                </a:lnTo>
                <a:lnTo>
                  <a:pt x="2234748" y="287374"/>
                </a:lnTo>
                <a:lnTo>
                  <a:pt x="2139593" y="287374"/>
                </a:lnTo>
                <a:lnTo>
                  <a:pt x="2139593" y="305120"/>
                </a:lnTo>
                <a:lnTo>
                  <a:pt x="2348934" y="305120"/>
                </a:lnTo>
                <a:lnTo>
                  <a:pt x="2348934" y="287374"/>
                </a:lnTo>
                <a:lnTo>
                  <a:pt x="2255322" y="287374"/>
                </a:lnTo>
                <a:lnTo>
                  <a:pt x="2255322" y="223595"/>
                </a:lnTo>
                <a:lnTo>
                  <a:pt x="2327845" y="223595"/>
                </a:lnTo>
                <a:lnTo>
                  <a:pt x="2327845" y="206107"/>
                </a:lnTo>
                <a:lnTo>
                  <a:pt x="2187171" y="206107"/>
                </a:lnTo>
                <a:lnTo>
                  <a:pt x="2187171" y="114553"/>
                </a:lnTo>
                <a:close/>
                <a:moveTo>
                  <a:pt x="2385681" y="114039"/>
                </a:moveTo>
                <a:lnTo>
                  <a:pt x="2385681" y="131269"/>
                </a:lnTo>
                <a:lnTo>
                  <a:pt x="2464120" y="131269"/>
                </a:lnTo>
                <a:lnTo>
                  <a:pt x="2464120" y="166502"/>
                </a:lnTo>
                <a:lnTo>
                  <a:pt x="2391082" y="166502"/>
                </a:lnTo>
                <a:cubicBezTo>
                  <a:pt x="2389024" y="166502"/>
                  <a:pt x="2387610" y="166888"/>
                  <a:pt x="2386839" y="167659"/>
                </a:cubicBezTo>
                <a:cubicBezTo>
                  <a:pt x="2386067" y="168431"/>
                  <a:pt x="2385681" y="169845"/>
                  <a:pt x="2385681" y="171903"/>
                </a:cubicBezTo>
                <a:lnTo>
                  <a:pt x="2385681" y="229767"/>
                </a:lnTo>
                <a:cubicBezTo>
                  <a:pt x="2385681" y="231825"/>
                  <a:pt x="2386067" y="233239"/>
                  <a:pt x="2386839" y="234011"/>
                </a:cubicBezTo>
                <a:cubicBezTo>
                  <a:pt x="2387610" y="234782"/>
                  <a:pt x="2389024" y="235168"/>
                  <a:pt x="2391082" y="235168"/>
                </a:cubicBezTo>
                <a:lnTo>
                  <a:pt x="2413456" y="235168"/>
                </a:lnTo>
                <a:cubicBezTo>
                  <a:pt x="2423400" y="235168"/>
                  <a:pt x="2433430" y="234911"/>
                  <a:pt x="2443546" y="234396"/>
                </a:cubicBezTo>
                <a:cubicBezTo>
                  <a:pt x="2453661" y="233882"/>
                  <a:pt x="2463262" y="233196"/>
                  <a:pt x="2472349" y="232339"/>
                </a:cubicBezTo>
                <a:cubicBezTo>
                  <a:pt x="2481265" y="231482"/>
                  <a:pt x="2489494" y="230539"/>
                  <a:pt x="2497038" y="229510"/>
                </a:cubicBezTo>
                <a:cubicBezTo>
                  <a:pt x="2504582" y="228481"/>
                  <a:pt x="2510840" y="227453"/>
                  <a:pt x="2515812" y="226424"/>
                </a:cubicBezTo>
                <a:lnTo>
                  <a:pt x="2515812" y="209193"/>
                </a:lnTo>
                <a:cubicBezTo>
                  <a:pt x="2511183" y="210222"/>
                  <a:pt x="2505396" y="211208"/>
                  <a:pt x="2498452" y="212151"/>
                </a:cubicBezTo>
                <a:cubicBezTo>
                  <a:pt x="2491509" y="213094"/>
                  <a:pt x="2483836" y="213994"/>
                  <a:pt x="2475435" y="214851"/>
                </a:cubicBezTo>
                <a:cubicBezTo>
                  <a:pt x="2466863" y="215537"/>
                  <a:pt x="2457905" y="216137"/>
                  <a:pt x="2448561" y="216651"/>
                </a:cubicBezTo>
                <a:cubicBezTo>
                  <a:pt x="2439216" y="217166"/>
                  <a:pt x="2429915" y="217423"/>
                  <a:pt x="2420657" y="217423"/>
                </a:cubicBezTo>
                <a:lnTo>
                  <a:pt x="2405484" y="217423"/>
                </a:lnTo>
                <a:lnTo>
                  <a:pt x="2405484" y="183219"/>
                </a:lnTo>
                <a:lnTo>
                  <a:pt x="2478521" y="183219"/>
                </a:lnTo>
                <a:cubicBezTo>
                  <a:pt x="2480579" y="183219"/>
                  <a:pt x="2481993" y="182833"/>
                  <a:pt x="2482765" y="182061"/>
                </a:cubicBezTo>
                <a:cubicBezTo>
                  <a:pt x="2483536" y="181290"/>
                  <a:pt x="2483922" y="179875"/>
                  <a:pt x="2483922" y="177818"/>
                </a:cubicBezTo>
                <a:lnTo>
                  <a:pt x="2483922" y="119439"/>
                </a:lnTo>
                <a:cubicBezTo>
                  <a:pt x="2483922" y="117382"/>
                  <a:pt x="2483536" y="115967"/>
                  <a:pt x="2482765" y="115196"/>
                </a:cubicBezTo>
                <a:cubicBezTo>
                  <a:pt x="2481993" y="114424"/>
                  <a:pt x="2480579" y="114039"/>
                  <a:pt x="2478521" y="114039"/>
                </a:cubicBezTo>
                <a:close/>
                <a:moveTo>
                  <a:pt x="424265" y="113010"/>
                </a:moveTo>
                <a:cubicBezTo>
                  <a:pt x="417407" y="113010"/>
                  <a:pt x="411063" y="114724"/>
                  <a:pt x="405234" y="118153"/>
                </a:cubicBezTo>
                <a:cubicBezTo>
                  <a:pt x="399404" y="121582"/>
                  <a:pt x="394261" y="126812"/>
                  <a:pt x="389803" y="133841"/>
                </a:cubicBezTo>
                <a:cubicBezTo>
                  <a:pt x="385517" y="140699"/>
                  <a:pt x="382131" y="149529"/>
                  <a:pt x="379645" y="160330"/>
                </a:cubicBezTo>
                <a:cubicBezTo>
                  <a:pt x="377159" y="171131"/>
                  <a:pt x="375916" y="183819"/>
                  <a:pt x="375916" y="198392"/>
                </a:cubicBezTo>
                <a:cubicBezTo>
                  <a:pt x="375916" y="212965"/>
                  <a:pt x="377159" y="225610"/>
                  <a:pt x="379645" y="236325"/>
                </a:cubicBezTo>
                <a:cubicBezTo>
                  <a:pt x="382131" y="247041"/>
                  <a:pt x="385603" y="255913"/>
                  <a:pt x="390060" y="262943"/>
                </a:cubicBezTo>
                <a:cubicBezTo>
                  <a:pt x="394347" y="270144"/>
                  <a:pt x="399447" y="275459"/>
                  <a:pt x="405362" y="278888"/>
                </a:cubicBezTo>
                <a:cubicBezTo>
                  <a:pt x="411277" y="282317"/>
                  <a:pt x="417578" y="284031"/>
                  <a:pt x="424265" y="284031"/>
                </a:cubicBezTo>
                <a:cubicBezTo>
                  <a:pt x="430951" y="284031"/>
                  <a:pt x="437209" y="282274"/>
                  <a:pt x="443038" y="278759"/>
                </a:cubicBezTo>
                <a:cubicBezTo>
                  <a:pt x="448868" y="275244"/>
                  <a:pt x="454011" y="269972"/>
                  <a:pt x="458469" y="262943"/>
                </a:cubicBezTo>
                <a:cubicBezTo>
                  <a:pt x="462755" y="255742"/>
                  <a:pt x="466184" y="246784"/>
                  <a:pt x="468756" y="236068"/>
                </a:cubicBezTo>
                <a:cubicBezTo>
                  <a:pt x="471328" y="225352"/>
                  <a:pt x="472614" y="212794"/>
                  <a:pt x="472614" y="198392"/>
                </a:cubicBezTo>
                <a:cubicBezTo>
                  <a:pt x="472614" y="183990"/>
                  <a:pt x="471328" y="171431"/>
                  <a:pt x="468756" y="160716"/>
                </a:cubicBezTo>
                <a:cubicBezTo>
                  <a:pt x="466184" y="150000"/>
                  <a:pt x="462669" y="141128"/>
                  <a:pt x="458212" y="134098"/>
                </a:cubicBezTo>
                <a:cubicBezTo>
                  <a:pt x="453925" y="127069"/>
                  <a:pt x="448825" y="121797"/>
                  <a:pt x="442910" y="118282"/>
                </a:cubicBezTo>
                <a:cubicBezTo>
                  <a:pt x="436995" y="114767"/>
                  <a:pt x="430780" y="113010"/>
                  <a:pt x="424265" y="113010"/>
                </a:cubicBezTo>
                <a:close/>
                <a:moveTo>
                  <a:pt x="914697" y="111210"/>
                </a:moveTo>
                <a:lnTo>
                  <a:pt x="914697" y="128697"/>
                </a:lnTo>
                <a:lnTo>
                  <a:pt x="973333" y="128697"/>
                </a:lnTo>
                <a:lnTo>
                  <a:pt x="973333" y="111210"/>
                </a:lnTo>
                <a:close/>
                <a:moveTo>
                  <a:pt x="665466" y="108638"/>
                </a:moveTo>
                <a:cubicBezTo>
                  <a:pt x="656551" y="108638"/>
                  <a:pt x="648407" y="110267"/>
                  <a:pt x="641035" y="113524"/>
                </a:cubicBezTo>
                <a:cubicBezTo>
                  <a:pt x="633662" y="116782"/>
                  <a:pt x="627404" y="121154"/>
                  <a:pt x="622261" y="126640"/>
                </a:cubicBezTo>
                <a:cubicBezTo>
                  <a:pt x="616946" y="132298"/>
                  <a:pt x="612831" y="138813"/>
                  <a:pt x="609916" y="146185"/>
                </a:cubicBezTo>
                <a:cubicBezTo>
                  <a:pt x="607002" y="153558"/>
                  <a:pt x="605544" y="161444"/>
                  <a:pt x="605544" y="169845"/>
                </a:cubicBezTo>
                <a:cubicBezTo>
                  <a:pt x="605544" y="178247"/>
                  <a:pt x="607002" y="186133"/>
                  <a:pt x="609916" y="193506"/>
                </a:cubicBezTo>
                <a:cubicBezTo>
                  <a:pt x="612831" y="200878"/>
                  <a:pt x="616946" y="207307"/>
                  <a:pt x="622261" y="212794"/>
                </a:cubicBezTo>
                <a:cubicBezTo>
                  <a:pt x="627404" y="218452"/>
                  <a:pt x="633662" y="222866"/>
                  <a:pt x="641035" y="226038"/>
                </a:cubicBezTo>
                <a:cubicBezTo>
                  <a:pt x="648407" y="229210"/>
                  <a:pt x="656551" y="230796"/>
                  <a:pt x="665466" y="230796"/>
                </a:cubicBezTo>
                <a:cubicBezTo>
                  <a:pt x="674210" y="230796"/>
                  <a:pt x="682268" y="229210"/>
                  <a:pt x="689641" y="226038"/>
                </a:cubicBezTo>
                <a:cubicBezTo>
                  <a:pt x="697013" y="222866"/>
                  <a:pt x="703357" y="218452"/>
                  <a:pt x="708672" y="212794"/>
                </a:cubicBezTo>
                <a:cubicBezTo>
                  <a:pt x="713987" y="207307"/>
                  <a:pt x="718144" y="200878"/>
                  <a:pt x="721145" y="193506"/>
                </a:cubicBezTo>
                <a:cubicBezTo>
                  <a:pt x="724145" y="186133"/>
                  <a:pt x="725645" y="178247"/>
                  <a:pt x="725645" y="169845"/>
                </a:cubicBezTo>
                <a:cubicBezTo>
                  <a:pt x="725645" y="161444"/>
                  <a:pt x="724145" y="153558"/>
                  <a:pt x="721145" y="146185"/>
                </a:cubicBezTo>
                <a:cubicBezTo>
                  <a:pt x="718144" y="138813"/>
                  <a:pt x="713987" y="132298"/>
                  <a:pt x="708672" y="126640"/>
                </a:cubicBezTo>
                <a:cubicBezTo>
                  <a:pt x="703357" y="121154"/>
                  <a:pt x="697013" y="116782"/>
                  <a:pt x="689641" y="113524"/>
                </a:cubicBezTo>
                <a:cubicBezTo>
                  <a:pt x="682268" y="110267"/>
                  <a:pt x="674210" y="108638"/>
                  <a:pt x="665466" y="108638"/>
                </a:cubicBezTo>
                <a:close/>
                <a:moveTo>
                  <a:pt x="1695700" y="108381"/>
                </a:moveTo>
                <a:cubicBezTo>
                  <a:pt x="1686613" y="108381"/>
                  <a:pt x="1678512" y="109752"/>
                  <a:pt x="1671397" y="112495"/>
                </a:cubicBezTo>
                <a:cubicBezTo>
                  <a:pt x="1664282" y="115239"/>
                  <a:pt x="1658238" y="118925"/>
                  <a:pt x="1653266" y="123554"/>
                </a:cubicBezTo>
                <a:cubicBezTo>
                  <a:pt x="1648465" y="128183"/>
                  <a:pt x="1644779" y="133498"/>
                  <a:pt x="1642207" y="139499"/>
                </a:cubicBezTo>
                <a:cubicBezTo>
                  <a:pt x="1639636" y="145500"/>
                  <a:pt x="1638350" y="151843"/>
                  <a:pt x="1638350" y="158530"/>
                </a:cubicBezTo>
                <a:cubicBezTo>
                  <a:pt x="1638350" y="165388"/>
                  <a:pt x="1639636" y="171817"/>
                  <a:pt x="1642207" y="177818"/>
                </a:cubicBezTo>
                <a:cubicBezTo>
                  <a:pt x="1644779" y="183819"/>
                  <a:pt x="1648551" y="189048"/>
                  <a:pt x="1653523" y="193506"/>
                </a:cubicBezTo>
                <a:cubicBezTo>
                  <a:pt x="1658495" y="197963"/>
                  <a:pt x="1664496" y="201478"/>
                  <a:pt x="1671525" y="204050"/>
                </a:cubicBezTo>
                <a:cubicBezTo>
                  <a:pt x="1678555" y="206622"/>
                  <a:pt x="1686613" y="207907"/>
                  <a:pt x="1695700" y="207907"/>
                </a:cubicBezTo>
                <a:cubicBezTo>
                  <a:pt x="1704615" y="207907"/>
                  <a:pt x="1712588" y="206622"/>
                  <a:pt x="1719617" y="204050"/>
                </a:cubicBezTo>
                <a:cubicBezTo>
                  <a:pt x="1726647" y="201478"/>
                  <a:pt x="1732647" y="197963"/>
                  <a:pt x="1737619" y="193506"/>
                </a:cubicBezTo>
                <a:cubicBezTo>
                  <a:pt x="1742420" y="189048"/>
                  <a:pt x="1746149" y="183819"/>
                  <a:pt x="1748806" y="177818"/>
                </a:cubicBezTo>
                <a:cubicBezTo>
                  <a:pt x="1751464" y="171817"/>
                  <a:pt x="1752793" y="165388"/>
                  <a:pt x="1752793" y="158530"/>
                </a:cubicBezTo>
                <a:cubicBezTo>
                  <a:pt x="1752793" y="151843"/>
                  <a:pt x="1751507" y="145500"/>
                  <a:pt x="1748935" y="139499"/>
                </a:cubicBezTo>
                <a:cubicBezTo>
                  <a:pt x="1746363" y="133498"/>
                  <a:pt x="1742591" y="128183"/>
                  <a:pt x="1737619" y="123554"/>
                </a:cubicBezTo>
                <a:cubicBezTo>
                  <a:pt x="1732819" y="118925"/>
                  <a:pt x="1726861" y="115239"/>
                  <a:pt x="1719746" y="112495"/>
                </a:cubicBezTo>
                <a:cubicBezTo>
                  <a:pt x="1712630" y="109752"/>
                  <a:pt x="1704615" y="108381"/>
                  <a:pt x="1695700" y="108381"/>
                </a:cubicBezTo>
                <a:close/>
                <a:moveTo>
                  <a:pt x="2537672" y="105552"/>
                </a:moveTo>
                <a:lnTo>
                  <a:pt x="2537672" y="133069"/>
                </a:lnTo>
                <a:lnTo>
                  <a:pt x="2498067" y="133069"/>
                </a:lnTo>
                <a:lnTo>
                  <a:pt x="2498067" y="149786"/>
                </a:lnTo>
                <a:lnTo>
                  <a:pt x="2537672" y="149786"/>
                </a:lnTo>
                <a:lnTo>
                  <a:pt x="2537672" y="177818"/>
                </a:lnTo>
                <a:lnTo>
                  <a:pt x="2498067" y="177818"/>
                </a:lnTo>
                <a:lnTo>
                  <a:pt x="2498067" y="194534"/>
                </a:lnTo>
                <a:lnTo>
                  <a:pt x="2537672" y="194534"/>
                </a:lnTo>
                <a:lnTo>
                  <a:pt x="2537672" y="248284"/>
                </a:lnTo>
                <a:lnTo>
                  <a:pt x="2557731" y="248284"/>
                </a:lnTo>
                <a:lnTo>
                  <a:pt x="2557731" y="105552"/>
                </a:lnTo>
                <a:close/>
                <a:moveTo>
                  <a:pt x="2009425" y="105552"/>
                </a:moveTo>
                <a:lnTo>
                  <a:pt x="2009425" y="273487"/>
                </a:lnTo>
                <a:lnTo>
                  <a:pt x="2029484" y="273487"/>
                </a:lnTo>
                <a:lnTo>
                  <a:pt x="2029484" y="192991"/>
                </a:lnTo>
                <a:lnTo>
                  <a:pt x="2061374" y="192991"/>
                </a:lnTo>
                <a:lnTo>
                  <a:pt x="2061374" y="174989"/>
                </a:lnTo>
                <a:lnTo>
                  <a:pt x="2029484" y="174989"/>
                </a:lnTo>
                <a:lnTo>
                  <a:pt x="2029484" y="105552"/>
                </a:lnTo>
                <a:close/>
                <a:moveTo>
                  <a:pt x="1788540" y="105552"/>
                </a:moveTo>
                <a:lnTo>
                  <a:pt x="1788540" y="333409"/>
                </a:lnTo>
                <a:lnTo>
                  <a:pt x="1808857" y="333409"/>
                </a:lnTo>
                <a:lnTo>
                  <a:pt x="1808857" y="105552"/>
                </a:lnTo>
                <a:close/>
                <a:moveTo>
                  <a:pt x="1062316" y="105552"/>
                </a:moveTo>
                <a:lnTo>
                  <a:pt x="1062316" y="191705"/>
                </a:lnTo>
                <a:lnTo>
                  <a:pt x="1034284" y="191705"/>
                </a:lnTo>
                <a:lnTo>
                  <a:pt x="1034284" y="109409"/>
                </a:lnTo>
                <a:lnTo>
                  <a:pt x="1014481" y="109409"/>
                </a:lnTo>
                <a:lnTo>
                  <a:pt x="1014481" y="322607"/>
                </a:lnTo>
                <a:lnTo>
                  <a:pt x="1034284" y="322607"/>
                </a:lnTo>
                <a:lnTo>
                  <a:pt x="1034284" y="211251"/>
                </a:lnTo>
                <a:lnTo>
                  <a:pt x="1062316" y="211251"/>
                </a:lnTo>
                <a:lnTo>
                  <a:pt x="1062316" y="333409"/>
                </a:lnTo>
                <a:lnTo>
                  <a:pt x="1081604" y="333409"/>
                </a:lnTo>
                <a:lnTo>
                  <a:pt x="1081604" y="105552"/>
                </a:lnTo>
                <a:close/>
                <a:moveTo>
                  <a:pt x="767050" y="105552"/>
                </a:moveTo>
                <a:lnTo>
                  <a:pt x="767050" y="272973"/>
                </a:lnTo>
                <a:lnTo>
                  <a:pt x="787367" y="272973"/>
                </a:lnTo>
                <a:lnTo>
                  <a:pt x="787367" y="105552"/>
                </a:lnTo>
                <a:close/>
                <a:moveTo>
                  <a:pt x="542822" y="105552"/>
                </a:moveTo>
                <a:lnTo>
                  <a:pt x="542822" y="185533"/>
                </a:lnTo>
                <a:lnTo>
                  <a:pt x="512990" y="185533"/>
                </a:lnTo>
                <a:lnTo>
                  <a:pt x="512990" y="109409"/>
                </a:lnTo>
                <a:lnTo>
                  <a:pt x="493445" y="109409"/>
                </a:lnTo>
                <a:lnTo>
                  <a:pt x="493445" y="322607"/>
                </a:lnTo>
                <a:lnTo>
                  <a:pt x="512990" y="322607"/>
                </a:lnTo>
                <a:lnTo>
                  <a:pt x="512990" y="205593"/>
                </a:lnTo>
                <a:lnTo>
                  <a:pt x="542822" y="205593"/>
                </a:lnTo>
                <a:lnTo>
                  <a:pt x="542822" y="333409"/>
                </a:lnTo>
                <a:lnTo>
                  <a:pt x="562368" y="333409"/>
                </a:lnTo>
                <a:lnTo>
                  <a:pt x="562368" y="105552"/>
                </a:lnTo>
                <a:close/>
                <a:moveTo>
                  <a:pt x="305221" y="105552"/>
                </a:moveTo>
                <a:lnTo>
                  <a:pt x="305221" y="244169"/>
                </a:lnTo>
                <a:lnTo>
                  <a:pt x="325024" y="244169"/>
                </a:lnTo>
                <a:lnTo>
                  <a:pt x="325024" y="174989"/>
                </a:lnTo>
                <a:lnTo>
                  <a:pt x="356656" y="174989"/>
                </a:lnTo>
                <a:lnTo>
                  <a:pt x="356656" y="157244"/>
                </a:lnTo>
                <a:lnTo>
                  <a:pt x="325024" y="157244"/>
                </a:lnTo>
                <a:lnTo>
                  <a:pt x="325024" y="105552"/>
                </a:lnTo>
                <a:close/>
                <a:moveTo>
                  <a:pt x="1884438" y="105037"/>
                </a:moveTo>
                <a:lnTo>
                  <a:pt x="1884438" y="121497"/>
                </a:lnTo>
                <a:lnTo>
                  <a:pt x="1951818" y="121497"/>
                </a:lnTo>
                <a:lnTo>
                  <a:pt x="1951818" y="105037"/>
                </a:lnTo>
                <a:close/>
                <a:moveTo>
                  <a:pt x="1444421" y="104009"/>
                </a:moveTo>
                <a:cubicBezTo>
                  <a:pt x="1418189" y="104009"/>
                  <a:pt x="1398258" y="107695"/>
                  <a:pt x="1384628" y="115067"/>
                </a:cubicBezTo>
                <a:cubicBezTo>
                  <a:pt x="1370997" y="122440"/>
                  <a:pt x="1364182" y="132126"/>
                  <a:pt x="1364182" y="144128"/>
                </a:cubicBezTo>
                <a:cubicBezTo>
                  <a:pt x="1364182" y="156130"/>
                  <a:pt x="1370997" y="165645"/>
                  <a:pt x="1384628" y="172674"/>
                </a:cubicBezTo>
                <a:cubicBezTo>
                  <a:pt x="1398258" y="179704"/>
                  <a:pt x="1418189" y="183219"/>
                  <a:pt x="1444421" y="183219"/>
                </a:cubicBezTo>
                <a:cubicBezTo>
                  <a:pt x="1470824" y="183219"/>
                  <a:pt x="1490755" y="179704"/>
                  <a:pt x="1504214" y="172674"/>
                </a:cubicBezTo>
                <a:cubicBezTo>
                  <a:pt x="1517673" y="165645"/>
                  <a:pt x="1524402" y="156130"/>
                  <a:pt x="1524402" y="144128"/>
                </a:cubicBezTo>
                <a:cubicBezTo>
                  <a:pt x="1524402" y="132298"/>
                  <a:pt x="1517630" y="122654"/>
                  <a:pt x="1504085" y="115196"/>
                </a:cubicBezTo>
                <a:cubicBezTo>
                  <a:pt x="1490541" y="107738"/>
                  <a:pt x="1470653" y="104009"/>
                  <a:pt x="1444421" y="104009"/>
                </a:cubicBezTo>
                <a:close/>
                <a:moveTo>
                  <a:pt x="1215564" y="104009"/>
                </a:moveTo>
                <a:cubicBezTo>
                  <a:pt x="1189160" y="104009"/>
                  <a:pt x="1169272" y="108295"/>
                  <a:pt x="1155899" y="116867"/>
                </a:cubicBezTo>
                <a:cubicBezTo>
                  <a:pt x="1142526" y="125440"/>
                  <a:pt x="1135839" y="135641"/>
                  <a:pt x="1135839" y="147471"/>
                </a:cubicBezTo>
                <a:cubicBezTo>
                  <a:pt x="1135839" y="155015"/>
                  <a:pt x="1138540" y="162002"/>
                  <a:pt x="1143940" y="168431"/>
                </a:cubicBezTo>
                <a:cubicBezTo>
                  <a:pt x="1149341" y="174860"/>
                  <a:pt x="1157528" y="180132"/>
                  <a:pt x="1168500" y="184247"/>
                </a:cubicBezTo>
                <a:lnTo>
                  <a:pt x="1168500" y="217680"/>
                </a:lnTo>
                <a:lnTo>
                  <a:pt x="1111150" y="217680"/>
                </a:lnTo>
                <a:lnTo>
                  <a:pt x="1111150" y="235168"/>
                </a:lnTo>
                <a:lnTo>
                  <a:pt x="1319977" y="235168"/>
                </a:lnTo>
                <a:lnTo>
                  <a:pt x="1319977" y="217680"/>
                </a:lnTo>
                <a:lnTo>
                  <a:pt x="1263398" y="217680"/>
                </a:lnTo>
                <a:lnTo>
                  <a:pt x="1263398" y="184247"/>
                </a:lnTo>
                <a:cubicBezTo>
                  <a:pt x="1274199" y="180132"/>
                  <a:pt x="1282301" y="174903"/>
                  <a:pt x="1287701" y="168560"/>
                </a:cubicBezTo>
                <a:cubicBezTo>
                  <a:pt x="1293102" y="162216"/>
                  <a:pt x="1295802" y="155358"/>
                  <a:pt x="1295802" y="147986"/>
                </a:cubicBezTo>
                <a:cubicBezTo>
                  <a:pt x="1295802" y="135984"/>
                  <a:pt x="1289201" y="125654"/>
                  <a:pt x="1276000" y="116996"/>
                </a:cubicBezTo>
                <a:cubicBezTo>
                  <a:pt x="1262798" y="108338"/>
                  <a:pt x="1242653" y="104009"/>
                  <a:pt x="1215564" y="104009"/>
                </a:cubicBezTo>
                <a:close/>
                <a:moveTo>
                  <a:pt x="0" y="0"/>
                </a:moveTo>
                <a:lnTo>
                  <a:pt x="2728600" y="0"/>
                </a:lnTo>
                <a:lnTo>
                  <a:pt x="272860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자유형 16"/>
          <p:cNvSpPr/>
          <p:nvPr/>
        </p:nvSpPr>
        <p:spPr>
          <a:xfrm rot="10800000">
            <a:off x="5911385" y="3636869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6512" y="2906358"/>
            <a:ext cx="1089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목표관리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시스템에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장애인 고용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실적을 </a:t>
            </a:r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반영</a:t>
            </a:r>
            <a:r>
              <a: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채용 독려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640566" y="4285572"/>
            <a:ext cx="6910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매년 장애인 의무고용률 달성을 목표로 전략과 세부실천 계획 </a:t>
            </a: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수립</a:t>
            </a:r>
            <a:endParaRPr lang="ko-KR" altLang="en-US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0346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8" name="그룹 67"/>
          <p:cNvGrpSpPr/>
          <p:nvPr/>
        </p:nvGrpSpPr>
        <p:grpSpPr>
          <a:xfrm>
            <a:off x="1719551" y="1802120"/>
            <a:ext cx="8344452" cy="3551072"/>
            <a:chOff x="1734791" y="2045960"/>
            <a:chExt cx="8344452" cy="3551072"/>
          </a:xfrm>
        </p:grpSpPr>
        <p:sp>
          <p:nvSpPr>
            <p:cNvPr id="20" name="TextBox 19"/>
            <p:cNvSpPr txBox="1"/>
            <p:nvPr/>
          </p:nvSpPr>
          <p:spPr>
            <a:xfrm>
              <a:off x="1734791" y="3288708"/>
              <a:ext cx="223409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회사</a:t>
              </a: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 </a:t>
              </a: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소개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추진배경 및 주요 목표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주요내용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성과 </a:t>
              </a: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(</a:t>
              </a: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효과</a:t>
              </a: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)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97813" y="3288708"/>
              <a:ext cx="179637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장점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단점</a:t>
              </a:r>
              <a:endParaRPr lang="en-US" altLang="ko-KR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만약 우리였다면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910557" y="3288708"/>
              <a:ext cx="116868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역할 분담</a:t>
              </a:r>
              <a:endParaRPr lang="en-US" altLang="ko-KR" dirty="0" smtClean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Q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 &amp; </a:t>
              </a:r>
              <a:r>
                <a:rPr lang="en-US" altLang="ko-KR" dirty="0" smtClean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조선일보명조" panose="02030304000000000000" pitchFamily="18" charset="-127"/>
                </a:rPr>
                <a:t>A</a:t>
              </a:r>
              <a:endParaRPr lang="en-US" altLang="ko-KR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조선일보명조" panose="02030304000000000000" pitchFamily="18" charset="-127"/>
              </a:endParaRPr>
            </a:p>
          </p:txBody>
        </p:sp>
        <p:grpSp>
          <p:nvGrpSpPr>
            <p:cNvPr id="16" name="그룹 15"/>
            <p:cNvGrpSpPr/>
            <p:nvPr/>
          </p:nvGrpSpPr>
          <p:grpSpPr>
            <a:xfrm>
              <a:off x="4929708" y="2045960"/>
              <a:ext cx="1712734" cy="1009840"/>
              <a:chOff x="6802707" y="2163882"/>
              <a:chExt cx="1712734" cy="1009840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7440982" y="2163882"/>
                <a:ext cx="1074459" cy="1009840"/>
              </a:xfrm>
              <a:custGeom>
                <a:avLst/>
                <a:gdLst/>
                <a:ahLst/>
                <a:cxnLst/>
                <a:rect l="l" t="t" r="r" b="b"/>
                <a:pathLst>
                  <a:path w="1814825" h="1382802">
                    <a:moveTo>
                      <a:pt x="11766" y="987608"/>
                    </a:moveTo>
                    <a:lnTo>
                      <a:pt x="216516" y="987608"/>
                    </a:lnTo>
                    <a:lnTo>
                      <a:pt x="223083" y="1025271"/>
                    </a:lnTo>
                    <a:cubicBezTo>
                      <a:pt x="238272" y="1079018"/>
                      <a:pt x="261348" y="1124001"/>
                      <a:pt x="292311" y="1160222"/>
                    </a:cubicBezTo>
                    <a:cubicBezTo>
                      <a:pt x="323274" y="1196442"/>
                      <a:pt x="366212" y="1214552"/>
                      <a:pt x="421127" y="1214552"/>
                    </a:cubicBezTo>
                    <a:cubicBezTo>
                      <a:pt x="474873" y="1214552"/>
                      <a:pt x="517812" y="1196442"/>
                      <a:pt x="549943" y="1160222"/>
                    </a:cubicBezTo>
                    <a:cubicBezTo>
                      <a:pt x="582074" y="1124001"/>
                      <a:pt x="606903" y="1079018"/>
                      <a:pt x="624429" y="1025271"/>
                    </a:cubicBezTo>
                    <a:lnTo>
                      <a:pt x="631575" y="987608"/>
                    </a:lnTo>
                    <a:lnTo>
                      <a:pt x="838503" y="987608"/>
                    </a:lnTo>
                    <a:lnTo>
                      <a:pt x="823568" y="1054627"/>
                    </a:lnTo>
                    <a:cubicBezTo>
                      <a:pt x="812322" y="1091724"/>
                      <a:pt x="798520" y="1126922"/>
                      <a:pt x="782163" y="1160222"/>
                    </a:cubicBezTo>
                    <a:cubicBezTo>
                      <a:pt x="749447" y="1225652"/>
                      <a:pt x="703880" y="1279106"/>
                      <a:pt x="645460" y="1320585"/>
                    </a:cubicBezTo>
                    <a:cubicBezTo>
                      <a:pt x="587040" y="1362063"/>
                      <a:pt x="512262" y="1382802"/>
                      <a:pt x="421127" y="1382802"/>
                    </a:cubicBezTo>
                    <a:cubicBezTo>
                      <a:pt x="329992" y="1382802"/>
                      <a:pt x="255798" y="1362063"/>
                      <a:pt x="198547" y="1320585"/>
                    </a:cubicBezTo>
                    <a:cubicBezTo>
                      <a:pt x="141295" y="1279106"/>
                      <a:pt x="96896" y="1225652"/>
                      <a:pt x="65349" y="1160222"/>
                    </a:cubicBezTo>
                    <a:cubicBezTo>
                      <a:pt x="49576" y="1126922"/>
                      <a:pt x="36358" y="1091724"/>
                      <a:pt x="25697" y="1054627"/>
                    </a:cubicBezTo>
                    <a:close/>
                    <a:moveTo>
                      <a:pt x="1385438" y="24537"/>
                    </a:moveTo>
                    <a:cubicBezTo>
                      <a:pt x="1440353" y="24537"/>
                      <a:pt x="1492346" y="32423"/>
                      <a:pt x="1541419" y="48197"/>
                    </a:cubicBezTo>
                    <a:cubicBezTo>
                      <a:pt x="1590492" y="63970"/>
                      <a:pt x="1633139" y="87046"/>
                      <a:pt x="1669359" y="117425"/>
                    </a:cubicBezTo>
                    <a:cubicBezTo>
                      <a:pt x="1705579" y="147803"/>
                      <a:pt x="1734205" y="184900"/>
                      <a:pt x="1755237" y="228715"/>
                    </a:cubicBezTo>
                    <a:cubicBezTo>
                      <a:pt x="1776268" y="272530"/>
                      <a:pt x="1786783" y="322479"/>
                      <a:pt x="1786783" y="378562"/>
                    </a:cubicBezTo>
                    <a:cubicBezTo>
                      <a:pt x="1786783" y="454508"/>
                      <a:pt x="1764291" y="532499"/>
                      <a:pt x="1719308" y="612534"/>
                    </a:cubicBezTo>
                    <a:cubicBezTo>
                      <a:pt x="1674325" y="692569"/>
                      <a:pt x="1620870" y="768808"/>
                      <a:pt x="1558945" y="841248"/>
                    </a:cubicBezTo>
                    <a:cubicBezTo>
                      <a:pt x="1498189" y="913689"/>
                      <a:pt x="1436263" y="979996"/>
                      <a:pt x="1373170" y="1040169"/>
                    </a:cubicBezTo>
                    <a:cubicBezTo>
                      <a:pt x="1310076" y="1100341"/>
                      <a:pt x="1261003" y="1147953"/>
                      <a:pt x="1225952" y="1183005"/>
                    </a:cubicBezTo>
                    <a:lnTo>
                      <a:pt x="1814825" y="1183005"/>
                    </a:lnTo>
                    <a:lnTo>
                      <a:pt x="1814825" y="1349502"/>
                    </a:lnTo>
                    <a:lnTo>
                      <a:pt x="1022650" y="1349502"/>
                    </a:lnTo>
                    <a:cubicBezTo>
                      <a:pt x="1003955" y="1349502"/>
                      <a:pt x="991395" y="1346289"/>
                      <a:pt x="984969" y="1339863"/>
                    </a:cubicBezTo>
                    <a:cubicBezTo>
                      <a:pt x="978543" y="1333437"/>
                      <a:pt x="975330" y="1320877"/>
                      <a:pt x="975330" y="1302182"/>
                    </a:cubicBezTo>
                    <a:lnTo>
                      <a:pt x="975330" y="1188263"/>
                    </a:lnTo>
                    <a:cubicBezTo>
                      <a:pt x="1017392" y="1148538"/>
                      <a:pt x="1072599" y="1094207"/>
                      <a:pt x="1140950" y="1025271"/>
                    </a:cubicBezTo>
                    <a:cubicBezTo>
                      <a:pt x="1209302" y="956336"/>
                      <a:pt x="1276193" y="883895"/>
                      <a:pt x="1341623" y="807949"/>
                    </a:cubicBezTo>
                    <a:cubicBezTo>
                      <a:pt x="1407053" y="730835"/>
                      <a:pt x="1463721" y="655181"/>
                      <a:pt x="1511625" y="580987"/>
                    </a:cubicBezTo>
                    <a:cubicBezTo>
                      <a:pt x="1559529" y="506794"/>
                      <a:pt x="1583482" y="443408"/>
                      <a:pt x="1583482" y="390830"/>
                    </a:cubicBezTo>
                    <a:cubicBezTo>
                      <a:pt x="1583482" y="321895"/>
                      <a:pt x="1565371" y="271361"/>
                      <a:pt x="1529151" y="239230"/>
                    </a:cubicBezTo>
                    <a:cubicBezTo>
                      <a:pt x="1492931" y="207099"/>
                      <a:pt x="1445026" y="191034"/>
                      <a:pt x="1385438" y="191034"/>
                    </a:cubicBezTo>
                    <a:cubicBezTo>
                      <a:pt x="1325849" y="191034"/>
                      <a:pt x="1278237" y="212065"/>
                      <a:pt x="1242601" y="254127"/>
                    </a:cubicBezTo>
                    <a:cubicBezTo>
                      <a:pt x="1206965" y="296190"/>
                      <a:pt x="1189147" y="357531"/>
                      <a:pt x="1189147" y="438150"/>
                    </a:cubicBezTo>
                    <a:lnTo>
                      <a:pt x="985845" y="438150"/>
                    </a:lnTo>
                    <a:cubicBezTo>
                      <a:pt x="985845" y="375057"/>
                      <a:pt x="996069" y="317805"/>
                      <a:pt x="1016516" y="266396"/>
                    </a:cubicBezTo>
                    <a:cubicBezTo>
                      <a:pt x="1036963" y="214986"/>
                      <a:pt x="1065296" y="171755"/>
                      <a:pt x="1101517" y="136703"/>
                    </a:cubicBezTo>
                    <a:cubicBezTo>
                      <a:pt x="1137737" y="100483"/>
                      <a:pt x="1180092" y="72733"/>
                      <a:pt x="1228580" y="53455"/>
                    </a:cubicBezTo>
                    <a:cubicBezTo>
                      <a:pt x="1277069" y="34176"/>
                      <a:pt x="1329355" y="24537"/>
                      <a:pt x="1385438" y="24537"/>
                    </a:cubicBezTo>
                    <a:close/>
                    <a:moveTo>
                      <a:pt x="421127" y="0"/>
                    </a:moveTo>
                    <a:cubicBezTo>
                      <a:pt x="512262" y="0"/>
                      <a:pt x="587040" y="21031"/>
                      <a:pt x="645460" y="63094"/>
                    </a:cubicBezTo>
                    <a:cubicBezTo>
                      <a:pt x="703880" y="105156"/>
                      <a:pt x="749447" y="159487"/>
                      <a:pt x="782163" y="226086"/>
                    </a:cubicBezTo>
                    <a:cubicBezTo>
                      <a:pt x="814878" y="292684"/>
                      <a:pt x="837370" y="366878"/>
                      <a:pt x="849638" y="448666"/>
                    </a:cubicBezTo>
                    <a:lnTo>
                      <a:pt x="851162" y="468850"/>
                    </a:lnTo>
                    <a:lnTo>
                      <a:pt x="645112" y="468850"/>
                    </a:lnTo>
                    <a:lnTo>
                      <a:pt x="624429" y="359283"/>
                    </a:lnTo>
                    <a:cubicBezTo>
                      <a:pt x="606903" y="305537"/>
                      <a:pt x="582074" y="259969"/>
                      <a:pt x="549943" y="222580"/>
                    </a:cubicBezTo>
                    <a:cubicBezTo>
                      <a:pt x="517812" y="185192"/>
                      <a:pt x="474873" y="166497"/>
                      <a:pt x="421127" y="166497"/>
                    </a:cubicBezTo>
                    <a:cubicBezTo>
                      <a:pt x="366212" y="166497"/>
                      <a:pt x="323274" y="185192"/>
                      <a:pt x="292311" y="222580"/>
                    </a:cubicBezTo>
                    <a:cubicBezTo>
                      <a:pt x="261348" y="259969"/>
                      <a:pt x="238272" y="305537"/>
                      <a:pt x="223083" y="359283"/>
                    </a:cubicBezTo>
                    <a:lnTo>
                      <a:pt x="204077" y="468850"/>
                    </a:lnTo>
                    <a:lnTo>
                      <a:pt x="0" y="468850"/>
                    </a:lnTo>
                    <a:lnTo>
                      <a:pt x="1379" y="448666"/>
                    </a:lnTo>
                    <a:cubicBezTo>
                      <a:pt x="12479" y="366878"/>
                      <a:pt x="33802" y="292684"/>
                      <a:pt x="65349" y="226086"/>
                    </a:cubicBezTo>
                    <a:cubicBezTo>
                      <a:pt x="96896" y="159487"/>
                      <a:pt x="141003" y="105156"/>
                      <a:pt x="197671" y="63094"/>
                    </a:cubicBezTo>
                    <a:cubicBezTo>
                      <a:pt x="254338" y="21031"/>
                      <a:pt x="328823" y="0"/>
                      <a:pt x="421127" y="0"/>
                    </a:cubicBezTo>
                    <a:close/>
                  </a:path>
                </a:pathLst>
              </a:custGeom>
              <a:solidFill>
                <a:srgbClr val="BCB69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13800" dirty="0"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6802707" y="2462322"/>
                <a:ext cx="13489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사례 분석</a:t>
                </a:r>
                <a:endPara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1748152" y="2045960"/>
              <a:ext cx="1521643" cy="1009840"/>
              <a:chOff x="3419115" y="574455"/>
              <a:chExt cx="1521643" cy="1009840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4035072" y="574455"/>
                <a:ext cx="905686" cy="1009840"/>
              </a:xfrm>
              <a:custGeom>
                <a:avLst/>
                <a:gdLst/>
                <a:ahLst/>
                <a:cxnLst/>
                <a:rect l="l" t="t" r="r" b="b"/>
                <a:pathLst>
                  <a:path w="1551846" h="1382802">
                    <a:moveTo>
                      <a:pt x="11404" y="986298"/>
                    </a:moveTo>
                    <a:lnTo>
                      <a:pt x="213739" y="986298"/>
                    </a:lnTo>
                    <a:lnTo>
                      <a:pt x="222994" y="1025271"/>
                    </a:lnTo>
                    <a:cubicBezTo>
                      <a:pt x="238183" y="1079018"/>
                      <a:pt x="261259" y="1124001"/>
                      <a:pt x="292222" y="1160222"/>
                    </a:cubicBezTo>
                    <a:cubicBezTo>
                      <a:pt x="323185" y="1196442"/>
                      <a:pt x="366123" y="1214552"/>
                      <a:pt x="421038" y="1214552"/>
                    </a:cubicBezTo>
                    <a:cubicBezTo>
                      <a:pt x="474784" y="1214552"/>
                      <a:pt x="517723" y="1196442"/>
                      <a:pt x="549854" y="1160222"/>
                    </a:cubicBezTo>
                    <a:cubicBezTo>
                      <a:pt x="581985" y="1124001"/>
                      <a:pt x="606814" y="1079018"/>
                      <a:pt x="624340" y="1025271"/>
                    </a:cubicBezTo>
                    <a:lnTo>
                      <a:pt x="631735" y="986298"/>
                    </a:lnTo>
                    <a:lnTo>
                      <a:pt x="838706" y="986298"/>
                    </a:lnTo>
                    <a:lnTo>
                      <a:pt x="823479" y="1054627"/>
                    </a:lnTo>
                    <a:cubicBezTo>
                      <a:pt x="812233" y="1091724"/>
                      <a:pt x="798431" y="1126922"/>
                      <a:pt x="782074" y="1160222"/>
                    </a:cubicBezTo>
                    <a:cubicBezTo>
                      <a:pt x="749358" y="1225652"/>
                      <a:pt x="703791" y="1279106"/>
                      <a:pt x="645371" y="1320585"/>
                    </a:cubicBezTo>
                    <a:cubicBezTo>
                      <a:pt x="586951" y="1362063"/>
                      <a:pt x="512173" y="1382802"/>
                      <a:pt x="421038" y="1382802"/>
                    </a:cubicBezTo>
                    <a:cubicBezTo>
                      <a:pt x="329903" y="1382802"/>
                      <a:pt x="255709" y="1362063"/>
                      <a:pt x="198458" y="1320585"/>
                    </a:cubicBezTo>
                    <a:cubicBezTo>
                      <a:pt x="141206" y="1279106"/>
                      <a:pt x="96807" y="1225652"/>
                      <a:pt x="65260" y="1160222"/>
                    </a:cubicBezTo>
                    <a:cubicBezTo>
                      <a:pt x="49487" y="1126922"/>
                      <a:pt x="36269" y="1091724"/>
                      <a:pt x="25608" y="1054627"/>
                    </a:cubicBezTo>
                    <a:close/>
                    <a:moveTo>
                      <a:pt x="1374834" y="54331"/>
                    </a:moveTo>
                    <a:lnTo>
                      <a:pt x="1504526" y="54331"/>
                    </a:lnTo>
                    <a:cubicBezTo>
                      <a:pt x="1522052" y="54331"/>
                      <a:pt x="1534320" y="57836"/>
                      <a:pt x="1541330" y="64847"/>
                    </a:cubicBezTo>
                    <a:cubicBezTo>
                      <a:pt x="1548341" y="71857"/>
                      <a:pt x="1551846" y="84125"/>
                      <a:pt x="1551846" y="101651"/>
                    </a:cubicBezTo>
                    <a:lnTo>
                      <a:pt x="1551846" y="1349502"/>
                    </a:lnTo>
                    <a:lnTo>
                      <a:pt x="1353802" y="1349502"/>
                    </a:lnTo>
                    <a:lnTo>
                      <a:pt x="1353802" y="299695"/>
                    </a:lnTo>
                    <a:cubicBezTo>
                      <a:pt x="1349129" y="304369"/>
                      <a:pt x="1323716" y="320142"/>
                      <a:pt x="1277564" y="347015"/>
                    </a:cubicBezTo>
                    <a:cubicBezTo>
                      <a:pt x="1231412" y="373888"/>
                      <a:pt x="1168027" y="407772"/>
                      <a:pt x="1087407" y="448666"/>
                    </a:cubicBezTo>
                    <a:lnTo>
                      <a:pt x="1087407" y="264643"/>
                    </a:lnTo>
                    <a:cubicBezTo>
                      <a:pt x="1143490" y="240107"/>
                      <a:pt x="1194316" y="210604"/>
                      <a:pt x="1239883" y="176137"/>
                    </a:cubicBezTo>
                    <a:cubicBezTo>
                      <a:pt x="1285451" y="141669"/>
                      <a:pt x="1330434" y="101067"/>
                      <a:pt x="1374834" y="54331"/>
                    </a:cubicBezTo>
                    <a:close/>
                    <a:moveTo>
                      <a:pt x="421038" y="0"/>
                    </a:moveTo>
                    <a:cubicBezTo>
                      <a:pt x="512173" y="0"/>
                      <a:pt x="586951" y="21031"/>
                      <a:pt x="645371" y="63094"/>
                    </a:cubicBezTo>
                    <a:cubicBezTo>
                      <a:pt x="703791" y="105156"/>
                      <a:pt x="749358" y="159487"/>
                      <a:pt x="782074" y="226086"/>
                    </a:cubicBezTo>
                    <a:cubicBezTo>
                      <a:pt x="814789" y="292684"/>
                      <a:pt x="837281" y="366878"/>
                      <a:pt x="849549" y="448666"/>
                    </a:cubicBezTo>
                    <a:lnTo>
                      <a:pt x="850975" y="467540"/>
                    </a:lnTo>
                    <a:lnTo>
                      <a:pt x="644776" y="467540"/>
                    </a:lnTo>
                    <a:lnTo>
                      <a:pt x="624340" y="359283"/>
                    </a:lnTo>
                    <a:cubicBezTo>
                      <a:pt x="606814" y="305537"/>
                      <a:pt x="581985" y="259969"/>
                      <a:pt x="549854" y="222580"/>
                    </a:cubicBezTo>
                    <a:cubicBezTo>
                      <a:pt x="517723" y="185192"/>
                      <a:pt x="474784" y="166497"/>
                      <a:pt x="421038" y="166497"/>
                    </a:cubicBezTo>
                    <a:cubicBezTo>
                      <a:pt x="366123" y="166497"/>
                      <a:pt x="323185" y="185192"/>
                      <a:pt x="292222" y="222580"/>
                    </a:cubicBezTo>
                    <a:cubicBezTo>
                      <a:pt x="261259" y="259969"/>
                      <a:pt x="238183" y="305537"/>
                      <a:pt x="222994" y="359283"/>
                    </a:cubicBezTo>
                    <a:cubicBezTo>
                      <a:pt x="214816" y="386157"/>
                      <a:pt x="208243" y="413906"/>
                      <a:pt x="203278" y="442532"/>
                    </a:cubicBezTo>
                    <a:lnTo>
                      <a:pt x="200430" y="467540"/>
                    </a:lnTo>
                    <a:lnTo>
                      <a:pt x="0" y="467540"/>
                    </a:lnTo>
                    <a:lnTo>
                      <a:pt x="1290" y="448666"/>
                    </a:lnTo>
                    <a:cubicBezTo>
                      <a:pt x="12390" y="366878"/>
                      <a:pt x="33713" y="292684"/>
                      <a:pt x="65260" y="226086"/>
                    </a:cubicBezTo>
                    <a:cubicBezTo>
                      <a:pt x="96807" y="159487"/>
                      <a:pt x="140914" y="105156"/>
                      <a:pt x="197582" y="63094"/>
                    </a:cubicBezTo>
                    <a:cubicBezTo>
                      <a:pt x="254249" y="21031"/>
                      <a:pt x="328734" y="0"/>
                      <a:pt x="421038" y="0"/>
                    </a:cubicBezTo>
                    <a:close/>
                  </a:path>
                </a:pathLst>
              </a:custGeom>
              <a:solidFill>
                <a:srgbClr val="BCB69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13800" dirty="0"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3419115" y="873736"/>
                <a:ext cx="13708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사례 개요</a:t>
                </a:r>
                <a:endPara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66" name="그룹 65"/>
            <p:cNvGrpSpPr/>
            <p:nvPr/>
          </p:nvGrpSpPr>
          <p:grpSpPr>
            <a:xfrm>
              <a:off x="8609615" y="2045960"/>
              <a:ext cx="1396155" cy="1009840"/>
              <a:chOff x="6951938" y="2055687"/>
              <a:chExt cx="1396155" cy="1009840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7282953" y="2055687"/>
                <a:ext cx="1065140" cy="1009840"/>
              </a:xfrm>
              <a:custGeom>
                <a:avLst/>
                <a:gdLst/>
                <a:ahLst/>
                <a:cxnLst/>
                <a:rect l="l" t="t" r="r" b="b"/>
                <a:pathLst>
                  <a:path w="1826700" h="1382802">
                    <a:moveTo>
                      <a:pt x="12024" y="990741"/>
                    </a:moveTo>
                    <a:lnTo>
                      <a:pt x="216670" y="990741"/>
                    </a:lnTo>
                    <a:lnTo>
                      <a:pt x="222690" y="1025271"/>
                    </a:lnTo>
                    <a:cubicBezTo>
                      <a:pt x="237879" y="1079018"/>
                      <a:pt x="260955" y="1124001"/>
                      <a:pt x="291918" y="1160222"/>
                    </a:cubicBezTo>
                    <a:cubicBezTo>
                      <a:pt x="322881" y="1196442"/>
                      <a:pt x="365819" y="1214552"/>
                      <a:pt x="420734" y="1214552"/>
                    </a:cubicBezTo>
                    <a:cubicBezTo>
                      <a:pt x="474480" y="1214552"/>
                      <a:pt x="517419" y="1196442"/>
                      <a:pt x="549550" y="1160222"/>
                    </a:cubicBezTo>
                    <a:cubicBezTo>
                      <a:pt x="581681" y="1124001"/>
                      <a:pt x="606510" y="1079018"/>
                      <a:pt x="624036" y="1025271"/>
                    </a:cubicBezTo>
                    <a:lnTo>
                      <a:pt x="630588" y="990741"/>
                    </a:lnTo>
                    <a:lnTo>
                      <a:pt x="837412" y="990741"/>
                    </a:lnTo>
                    <a:lnTo>
                      <a:pt x="823175" y="1054627"/>
                    </a:lnTo>
                    <a:cubicBezTo>
                      <a:pt x="811929" y="1091724"/>
                      <a:pt x="798127" y="1126922"/>
                      <a:pt x="781770" y="1160222"/>
                    </a:cubicBezTo>
                    <a:cubicBezTo>
                      <a:pt x="749055" y="1225652"/>
                      <a:pt x="703487" y="1279106"/>
                      <a:pt x="645067" y="1320585"/>
                    </a:cubicBezTo>
                    <a:cubicBezTo>
                      <a:pt x="586647" y="1362063"/>
                      <a:pt x="511869" y="1382802"/>
                      <a:pt x="420734" y="1382802"/>
                    </a:cubicBezTo>
                    <a:cubicBezTo>
                      <a:pt x="329599" y="1382802"/>
                      <a:pt x="255405" y="1362063"/>
                      <a:pt x="198154" y="1320585"/>
                    </a:cubicBezTo>
                    <a:cubicBezTo>
                      <a:pt x="140902" y="1279106"/>
                      <a:pt x="96503" y="1225652"/>
                      <a:pt x="64956" y="1160222"/>
                    </a:cubicBezTo>
                    <a:cubicBezTo>
                      <a:pt x="49183" y="1126922"/>
                      <a:pt x="35965" y="1091724"/>
                      <a:pt x="25304" y="1054627"/>
                    </a:cubicBezTo>
                    <a:close/>
                    <a:moveTo>
                      <a:pt x="1386798" y="22784"/>
                    </a:moveTo>
                    <a:cubicBezTo>
                      <a:pt x="1439376" y="22784"/>
                      <a:pt x="1490493" y="30087"/>
                      <a:pt x="1540150" y="44692"/>
                    </a:cubicBezTo>
                    <a:cubicBezTo>
                      <a:pt x="1589807" y="59297"/>
                      <a:pt x="1633914" y="81788"/>
                      <a:pt x="1672472" y="112167"/>
                    </a:cubicBezTo>
                    <a:cubicBezTo>
                      <a:pt x="1711029" y="141377"/>
                      <a:pt x="1741991" y="178765"/>
                      <a:pt x="1765359" y="224333"/>
                    </a:cubicBezTo>
                    <a:cubicBezTo>
                      <a:pt x="1788727" y="269901"/>
                      <a:pt x="1800411" y="323063"/>
                      <a:pt x="1800411" y="383820"/>
                    </a:cubicBezTo>
                    <a:cubicBezTo>
                      <a:pt x="1800411" y="459766"/>
                      <a:pt x="1780548" y="523444"/>
                      <a:pt x="1740823" y="574853"/>
                    </a:cubicBezTo>
                    <a:cubicBezTo>
                      <a:pt x="1701097" y="626263"/>
                      <a:pt x="1642677" y="660146"/>
                      <a:pt x="1565563" y="676504"/>
                    </a:cubicBezTo>
                    <a:cubicBezTo>
                      <a:pt x="1653193" y="691693"/>
                      <a:pt x="1718623" y="727037"/>
                      <a:pt x="1761854" y="782536"/>
                    </a:cubicBezTo>
                    <a:cubicBezTo>
                      <a:pt x="1805085" y="838035"/>
                      <a:pt x="1826700" y="909016"/>
                      <a:pt x="1826700" y="995477"/>
                    </a:cubicBezTo>
                    <a:cubicBezTo>
                      <a:pt x="1826700" y="1062076"/>
                      <a:pt x="1813848" y="1119620"/>
                      <a:pt x="1788143" y="1168108"/>
                    </a:cubicBezTo>
                    <a:cubicBezTo>
                      <a:pt x="1762438" y="1216597"/>
                      <a:pt x="1728555" y="1256615"/>
                      <a:pt x="1686492" y="1288161"/>
                    </a:cubicBezTo>
                    <a:cubicBezTo>
                      <a:pt x="1644430" y="1319708"/>
                      <a:pt x="1596818" y="1342784"/>
                      <a:pt x="1543655" y="1357389"/>
                    </a:cubicBezTo>
                    <a:cubicBezTo>
                      <a:pt x="1490493" y="1371994"/>
                      <a:pt x="1435871" y="1379297"/>
                      <a:pt x="1379787" y="1379297"/>
                    </a:cubicBezTo>
                    <a:cubicBezTo>
                      <a:pt x="1250095" y="1379297"/>
                      <a:pt x="1146107" y="1342492"/>
                      <a:pt x="1067824" y="1268883"/>
                    </a:cubicBezTo>
                    <a:cubicBezTo>
                      <a:pt x="989542" y="1195274"/>
                      <a:pt x="949232" y="1092454"/>
                      <a:pt x="946895" y="960425"/>
                    </a:cubicBezTo>
                    <a:lnTo>
                      <a:pt x="1141434" y="960425"/>
                    </a:lnTo>
                    <a:cubicBezTo>
                      <a:pt x="1149612" y="1049224"/>
                      <a:pt x="1173857" y="1113486"/>
                      <a:pt x="1214167" y="1153211"/>
                    </a:cubicBezTo>
                    <a:cubicBezTo>
                      <a:pt x="1254476" y="1192937"/>
                      <a:pt x="1312020" y="1212800"/>
                      <a:pt x="1386798" y="1212800"/>
                    </a:cubicBezTo>
                    <a:cubicBezTo>
                      <a:pt x="1463912" y="1212800"/>
                      <a:pt x="1523501" y="1193521"/>
                      <a:pt x="1565563" y="1154964"/>
                    </a:cubicBezTo>
                    <a:cubicBezTo>
                      <a:pt x="1607625" y="1116407"/>
                      <a:pt x="1628656" y="1058571"/>
                      <a:pt x="1628656" y="981456"/>
                    </a:cubicBezTo>
                    <a:cubicBezTo>
                      <a:pt x="1628656" y="941731"/>
                      <a:pt x="1621646" y="908139"/>
                      <a:pt x="1607625" y="880682"/>
                    </a:cubicBezTo>
                    <a:cubicBezTo>
                      <a:pt x="1593605" y="853224"/>
                      <a:pt x="1575494" y="830733"/>
                      <a:pt x="1553295" y="813207"/>
                    </a:cubicBezTo>
                    <a:cubicBezTo>
                      <a:pt x="1529927" y="796849"/>
                      <a:pt x="1503054" y="784581"/>
                      <a:pt x="1472675" y="776402"/>
                    </a:cubicBezTo>
                    <a:cubicBezTo>
                      <a:pt x="1442297" y="768223"/>
                      <a:pt x="1410750" y="762966"/>
                      <a:pt x="1378035" y="760629"/>
                    </a:cubicBezTo>
                    <a:lnTo>
                      <a:pt x="1311436" y="760629"/>
                    </a:lnTo>
                    <a:cubicBezTo>
                      <a:pt x="1292741" y="760629"/>
                      <a:pt x="1280473" y="757708"/>
                      <a:pt x="1274631" y="751866"/>
                    </a:cubicBezTo>
                    <a:cubicBezTo>
                      <a:pt x="1268789" y="746024"/>
                      <a:pt x="1265868" y="733756"/>
                      <a:pt x="1265868" y="715061"/>
                    </a:cubicBezTo>
                    <a:lnTo>
                      <a:pt x="1265868" y="634442"/>
                    </a:lnTo>
                    <a:cubicBezTo>
                      <a:pt x="1265868" y="616916"/>
                      <a:pt x="1268789" y="604939"/>
                      <a:pt x="1274631" y="598513"/>
                    </a:cubicBezTo>
                    <a:cubicBezTo>
                      <a:pt x="1280473" y="592087"/>
                      <a:pt x="1292741" y="588874"/>
                      <a:pt x="1311436" y="588874"/>
                    </a:cubicBezTo>
                    <a:lnTo>
                      <a:pt x="1365767" y="588874"/>
                    </a:lnTo>
                    <a:cubicBezTo>
                      <a:pt x="1430028" y="587706"/>
                      <a:pt x="1485235" y="572516"/>
                      <a:pt x="1531387" y="543306"/>
                    </a:cubicBezTo>
                    <a:cubicBezTo>
                      <a:pt x="1577539" y="514096"/>
                      <a:pt x="1600615" y="462687"/>
                      <a:pt x="1600615" y="389078"/>
                    </a:cubicBezTo>
                    <a:cubicBezTo>
                      <a:pt x="1600615" y="322479"/>
                      <a:pt x="1580460" y="272530"/>
                      <a:pt x="1540150" y="239230"/>
                    </a:cubicBezTo>
                    <a:cubicBezTo>
                      <a:pt x="1499840" y="205931"/>
                      <a:pt x="1447554" y="189281"/>
                      <a:pt x="1383293" y="189281"/>
                    </a:cubicBezTo>
                    <a:cubicBezTo>
                      <a:pt x="1315525" y="189281"/>
                      <a:pt x="1263239" y="207099"/>
                      <a:pt x="1226435" y="242735"/>
                    </a:cubicBezTo>
                    <a:cubicBezTo>
                      <a:pt x="1189630" y="278372"/>
                      <a:pt x="1167723" y="336500"/>
                      <a:pt x="1160712" y="417119"/>
                    </a:cubicBezTo>
                    <a:lnTo>
                      <a:pt x="962668" y="417119"/>
                    </a:lnTo>
                    <a:cubicBezTo>
                      <a:pt x="963837" y="293269"/>
                      <a:pt x="1004147" y="196584"/>
                      <a:pt x="1083598" y="127064"/>
                    </a:cubicBezTo>
                    <a:cubicBezTo>
                      <a:pt x="1163049" y="57544"/>
                      <a:pt x="1264116" y="22784"/>
                      <a:pt x="1386798" y="22784"/>
                    </a:cubicBezTo>
                    <a:close/>
                    <a:moveTo>
                      <a:pt x="420734" y="0"/>
                    </a:moveTo>
                    <a:cubicBezTo>
                      <a:pt x="511869" y="0"/>
                      <a:pt x="586647" y="21031"/>
                      <a:pt x="645067" y="63094"/>
                    </a:cubicBezTo>
                    <a:cubicBezTo>
                      <a:pt x="703487" y="105156"/>
                      <a:pt x="749055" y="159487"/>
                      <a:pt x="781770" y="226086"/>
                    </a:cubicBezTo>
                    <a:cubicBezTo>
                      <a:pt x="814485" y="292684"/>
                      <a:pt x="836977" y="366878"/>
                      <a:pt x="849245" y="448666"/>
                    </a:cubicBezTo>
                    <a:lnTo>
                      <a:pt x="850335" y="463096"/>
                    </a:lnTo>
                    <a:lnTo>
                      <a:pt x="643633" y="463096"/>
                    </a:lnTo>
                    <a:lnTo>
                      <a:pt x="624036" y="359283"/>
                    </a:lnTo>
                    <a:cubicBezTo>
                      <a:pt x="606510" y="305537"/>
                      <a:pt x="581681" y="259969"/>
                      <a:pt x="549550" y="222580"/>
                    </a:cubicBezTo>
                    <a:cubicBezTo>
                      <a:pt x="517419" y="185192"/>
                      <a:pt x="474480" y="166497"/>
                      <a:pt x="420734" y="166497"/>
                    </a:cubicBezTo>
                    <a:cubicBezTo>
                      <a:pt x="365819" y="166497"/>
                      <a:pt x="322881" y="185192"/>
                      <a:pt x="291918" y="222580"/>
                    </a:cubicBezTo>
                    <a:cubicBezTo>
                      <a:pt x="260955" y="259969"/>
                      <a:pt x="237879" y="305537"/>
                      <a:pt x="222690" y="359283"/>
                    </a:cubicBezTo>
                    <a:lnTo>
                      <a:pt x="204682" y="463096"/>
                    </a:lnTo>
                    <a:lnTo>
                      <a:pt x="0" y="463096"/>
                    </a:lnTo>
                    <a:lnTo>
                      <a:pt x="986" y="448666"/>
                    </a:lnTo>
                    <a:cubicBezTo>
                      <a:pt x="12086" y="366878"/>
                      <a:pt x="33409" y="292684"/>
                      <a:pt x="64956" y="226086"/>
                    </a:cubicBezTo>
                    <a:cubicBezTo>
                      <a:pt x="96503" y="159487"/>
                      <a:pt x="140610" y="105156"/>
                      <a:pt x="197278" y="63094"/>
                    </a:cubicBezTo>
                    <a:cubicBezTo>
                      <a:pt x="253945" y="21031"/>
                      <a:pt x="328430" y="0"/>
                      <a:pt x="420734" y="0"/>
                    </a:cubicBezTo>
                    <a:close/>
                  </a:path>
                </a:pathLst>
              </a:custGeom>
              <a:solidFill>
                <a:srgbClr val="BCB69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ko-KR" sz="13800" dirty="0" smtClean="0"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6951938" y="2359640"/>
                <a:ext cx="9852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마무리</a:t>
                </a:r>
                <a:endParaRPr lang="ko-KR" altLang="en-US" sz="2400" dirty="0"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959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자유형 86"/>
          <p:cNvSpPr/>
          <p:nvPr/>
        </p:nvSpPr>
        <p:spPr>
          <a:xfrm>
            <a:off x="5332930" y="1570586"/>
            <a:ext cx="1552266" cy="308157"/>
          </a:xfrm>
          <a:custGeom>
            <a:avLst/>
            <a:gdLst/>
            <a:ahLst/>
            <a:cxnLst/>
            <a:rect l="l" t="t" r="r" b="b"/>
            <a:pathLst>
              <a:path w="1552266" h="308157">
                <a:moveTo>
                  <a:pt x="1103383" y="196794"/>
                </a:moveTo>
                <a:cubicBezTo>
                  <a:pt x="1119537" y="196794"/>
                  <a:pt x="1132263" y="198927"/>
                  <a:pt x="1141559" y="203195"/>
                </a:cubicBezTo>
                <a:cubicBezTo>
                  <a:pt x="1150856" y="207462"/>
                  <a:pt x="1155504" y="213405"/>
                  <a:pt x="1155504" y="221025"/>
                </a:cubicBezTo>
                <a:cubicBezTo>
                  <a:pt x="1155504" y="228341"/>
                  <a:pt x="1150818" y="234094"/>
                  <a:pt x="1141445" y="238285"/>
                </a:cubicBezTo>
                <a:cubicBezTo>
                  <a:pt x="1132072" y="242476"/>
                  <a:pt x="1119385" y="244571"/>
                  <a:pt x="1103383" y="244571"/>
                </a:cubicBezTo>
                <a:cubicBezTo>
                  <a:pt x="1086619" y="244571"/>
                  <a:pt x="1073627" y="242476"/>
                  <a:pt x="1064407" y="238285"/>
                </a:cubicBezTo>
                <a:cubicBezTo>
                  <a:pt x="1055186" y="234094"/>
                  <a:pt x="1050576" y="228264"/>
                  <a:pt x="1050576" y="220797"/>
                </a:cubicBezTo>
                <a:cubicBezTo>
                  <a:pt x="1050576" y="213329"/>
                  <a:pt x="1055186" y="207462"/>
                  <a:pt x="1064407" y="203195"/>
                </a:cubicBezTo>
                <a:cubicBezTo>
                  <a:pt x="1073627" y="198927"/>
                  <a:pt x="1086619" y="196794"/>
                  <a:pt x="1103383" y="196794"/>
                </a:cubicBezTo>
                <a:close/>
                <a:moveTo>
                  <a:pt x="244609" y="190622"/>
                </a:moveTo>
                <a:cubicBezTo>
                  <a:pt x="259087" y="190622"/>
                  <a:pt x="271089" y="192984"/>
                  <a:pt x="280614" y="197708"/>
                </a:cubicBezTo>
                <a:cubicBezTo>
                  <a:pt x="290139" y="202433"/>
                  <a:pt x="294901" y="208910"/>
                  <a:pt x="294901" y="217139"/>
                </a:cubicBezTo>
                <a:cubicBezTo>
                  <a:pt x="294901" y="221254"/>
                  <a:pt x="293606" y="224950"/>
                  <a:pt x="291015" y="228226"/>
                </a:cubicBezTo>
                <a:cubicBezTo>
                  <a:pt x="288424" y="231503"/>
                  <a:pt x="284919" y="234284"/>
                  <a:pt x="280499" y="236570"/>
                </a:cubicBezTo>
                <a:cubicBezTo>
                  <a:pt x="275927" y="238856"/>
                  <a:pt x="270593" y="240609"/>
                  <a:pt x="264497" y="241828"/>
                </a:cubicBezTo>
                <a:cubicBezTo>
                  <a:pt x="258401" y="243047"/>
                  <a:pt x="251772" y="243657"/>
                  <a:pt x="244609" y="243657"/>
                </a:cubicBezTo>
                <a:cubicBezTo>
                  <a:pt x="237599" y="243657"/>
                  <a:pt x="231084" y="243047"/>
                  <a:pt x="225064" y="241828"/>
                </a:cubicBezTo>
                <a:cubicBezTo>
                  <a:pt x="219044" y="240609"/>
                  <a:pt x="213824" y="238856"/>
                  <a:pt x="209405" y="236570"/>
                </a:cubicBezTo>
                <a:cubicBezTo>
                  <a:pt x="204833" y="234284"/>
                  <a:pt x="201289" y="231465"/>
                  <a:pt x="198775" y="228112"/>
                </a:cubicBezTo>
                <a:cubicBezTo>
                  <a:pt x="196260" y="224759"/>
                  <a:pt x="195003" y="221025"/>
                  <a:pt x="195003" y="216911"/>
                </a:cubicBezTo>
                <a:cubicBezTo>
                  <a:pt x="195003" y="212796"/>
                  <a:pt x="196260" y="209100"/>
                  <a:pt x="198775" y="205824"/>
                </a:cubicBezTo>
                <a:cubicBezTo>
                  <a:pt x="201289" y="202547"/>
                  <a:pt x="204756" y="199842"/>
                  <a:pt x="209176" y="197708"/>
                </a:cubicBezTo>
                <a:cubicBezTo>
                  <a:pt x="213748" y="195422"/>
                  <a:pt x="219044" y="193670"/>
                  <a:pt x="225064" y="192450"/>
                </a:cubicBezTo>
                <a:cubicBezTo>
                  <a:pt x="231084" y="191231"/>
                  <a:pt x="237599" y="190622"/>
                  <a:pt x="244609" y="190622"/>
                </a:cubicBezTo>
                <a:close/>
                <a:moveTo>
                  <a:pt x="581337" y="183992"/>
                </a:moveTo>
                <a:lnTo>
                  <a:pt x="581337" y="245486"/>
                </a:lnTo>
                <a:cubicBezTo>
                  <a:pt x="581337" y="247314"/>
                  <a:pt x="581680" y="248572"/>
                  <a:pt x="582366" y="249258"/>
                </a:cubicBezTo>
                <a:cubicBezTo>
                  <a:pt x="583051" y="249943"/>
                  <a:pt x="584309" y="250286"/>
                  <a:pt x="586137" y="250286"/>
                </a:cubicBezTo>
                <a:lnTo>
                  <a:pt x="718497" y="250286"/>
                </a:lnTo>
                <a:lnTo>
                  <a:pt x="718497" y="234741"/>
                </a:lnTo>
                <a:lnTo>
                  <a:pt x="599853" y="234741"/>
                </a:lnTo>
                <a:lnTo>
                  <a:pt x="599853" y="183992"/>
                </a:lnTo>
                <a:close/>
                <a:moveTo>
                  <a:pt x="1103383" y="183306"/>
                </a:moveTo>
                <a:cubicBezTo>
                  <a:pt x="1079151" y="183306"/>
                  <a:pt x="1060978" y="186812"/>
                  <a:pt x="1048862" y="193822"/>
                </a:cubicBezTo>
                <a:cubicBezTo>
                  <a:pt x="1036746" y="200832"/>
                  <a:pt x="1030688" y="209824"/>
                  <a:pt x="1030688" y="220797"/>
                </a:cubicBezTo>
                <a:cubicBezTo>
                  <a:pt x="1030688" y="231617"/>
                  <a:pt x="1036708" y="240609"/>
                  <a:pt x="1048748" y="247772"/>
                </a:cubicBezTo>
                <a:cubicBezTo>
                  <a:pt x="1060787" y="254934"/>
                  <a:pt x="1078999" y="258516"/>
                  <a:pt x="1103383" y="258516"/>
                </a:cubicBezTo>
                <a:cubicBezTo>
                  <a:pt x="1127767" y="258516"/>
                  <a:pt x="1145902" y="254934"/>
                  <a:pt x="1157790" y="247772"/>
                </a:cubicBezTo>
                <a:cubicBezTo>
                  <a:pt x="1169677" y="240609"/>
                  <a:pt x="1175621" y="231693"/>
                  <a:pt x="1175621" y="221025"/>
                </a:cubicBezTo>
                <a:cubicBezTo>
                  <a:pt x="1175621" y="210205"/>
                  <a:pt x="1169639" y="201213"/>
                  <a:pt x="1157676" y="194051"/>
                </a:cubicBezTo>
                <a:cubicBezTo>
                  <a:pt x="1145712" y="186888"/>
                  <a:pt x="1127614" y="183306"/>
                  <a:pt x="1103383" y="183306"/>
                </a:cubicBezTo>
                <a:close/>
                <a:moveTo>
                  <a:pt x="244609" y="175763"/>
                </a:moveTo>
                <a:cubicBezTo>
                  <a:pt x="234246" y="175763"/>
                  <a:pt x="224873" y="176753"/>
                  <a:pt x="216491" y="178734"/>
                </a:cubicBezTo>
                <a:cubicBezTo>
                  <a:pt x="208109" y="180716"/>
                  <a:pt x="200870" y="183535"/>
                  <a:pt x="194774" y="187193"/>
                </a:cubicBezTo>
                <a:cubicBezTo>
                  <a:pt x="188678" y="190698"/>
                  <a:pt x="183992" y="195003"/>
                  <a:pt x="180715" y="200109"/>
                </a:cubicBezTo>
                <a:cubicBezTo>
                  <a:pt x="177439" y="205214"/>
                  <a:pt x="175800" y="210815"/>
                  <a:pt x="175800" y="216911"/>
                </a:cubicBezTo>
                <a:cubicBezTo>
                  <a:pt x="175800" y="223159"/>
                  <a:pt x="177401" y="228836"/>
                  <a:pt x="180601" y="233941"/>
                </a:cubicBezTo>
                <a:cubicBezTo>
                  <a:pt x="183801" y="239047"/>
                  <a:pt x="188450" y="243352"/>
                  <a:pt x="194546" y="246857"/>
                </a:cubicBezTo>
                <a:cubicBezTo>
                  <a:pt x="200489" y="250362"/>
                  <a:pt x="207690" y="253068"/>
                  <a:pt x="216148" y="254973"/>
                </a:cubicBezTo>
                <a:cubicBezTo>
                  <a:pt x="224606" y="256878"/>
                  <a:pt x="234093" y="257830"/>
                  <a:pt x="244609" y="257830"/>
                </a:cubicBezTo>
                <a:cubicBezTo>
                  <a:pt x="265640" y="257830"/>
                  <a:pt x="282442" y="254172"/>
                  <a:pt x="295015" y="246857"/>
                </a:cubicBezTo>
                <a:cubicBezTo>
                  <a:pt x="307588" y="239542"/>
                  <a:pt x="313875" y="229560"/>
                  <a:pt x="313875" y="216911"/>
                </a:cubicBezTo>
                <a:cubicBezTo>
                  <a:pt x="313875" y="204566"/>
                  <a:pt x="307588" y="194622"/>
                  <a:pt x="295015" y="187078"/>
                </a:cubicBezTo>
                <a:cubicBezTo>
                  <a:pt x="282442" y="179535"/>
                  <a:pt x="265640" y="175763"/>
                  <a:pt x="244609" y="175763"/>
                </a:cubicBezTo>
                <a:close/>
                <a:moveTo>
                  <a:pt x="1279176" y="158160"/>
                </a:moveTo>
                <a:lnTo>
                  <a:pt x="1328097" y="158160"/>
                </a:lnTo>
                <a:lnTo>
                  <a:pt x="1328097" y="177363"/>
                </a:lnTo>
                <a:lnTo>
                  <a:pt x="1279176" y="177363"/>
                </a:lnTo>
                <a:close/>
                <a:moveTo>
                  <a:pt x="1210596" y="144673"/>
                </a:moveTo>
                <a:lnTo>
                  <a:pt x="1210596" y="158160"/>
                </a:lnTo>
                <a:lnTo>
                  <a:pt x="1261346" y="158160"/>
                </a:lnTo>
                <a:lnTo>
                  <a:pt x="1261346" y="177363"/>
                </a:lnTo>
                <a:lnTo>
                  <a:pt x="1235285" y="177363"/>
                </a:lnTo>
                <a:lnTo>
                  <a:pt x="1235285" y="190622"/>
                </a:lnTo>
                <a:lnTo>
                  <a:pt x="1351643" y="190622"/>
                </a:lnTo>
                <a:lnTo>
                  <a:pt x="1351643" y="208452"/>
                </a:lnTo>
                <a:lnTo>
                  <a:pt x="1240086" y="208452"/>
                </a:lnTo>
                <a:cubicBezTo>
                  <a:pt x="1238257" y="208452"/>
                  <a:pt x="1237000" y="208795"/>
                  <a:pt x="1236314" y="209481"/>
                </a:cubicBezTo>
                <a:cubicBezTo>
                  <a:pt x="1235628" y="210167"/>
                  <a:pt x="1235285" y="211424"/>
                  <a:pt x="1235285" y="213253"/>
                </a:cubicBezTo>
                <a:lnTo>
                  <a:pt x="1235285" y="247772"/>
                </a:lnTo>
                <a:cubicBezTo>
                  <a:pt x="1235285" y="249600"/>
                  <a:pt x="1235628" y="250858"/>
                  <a:pt x="1236314" y="251544"/>
                </a:cubicBezTo>
                <a:cubicBezTo>
                  <a:pt x="1237000" y="252229"/>
                  <a:pt x="1238257" y="252572"/>
                  <a:pt x="1240086" y="252572"/>
                </a:cubicBezTo>
                <a:lnTo>
                  <a:pt x="1375874" y="252572"/>
                </a:lnTo>
                <a:lnTo>
                  <a:pt x="1375874" y="239313"/>
                </a:lnTo>
                <a:lnTo>
                  <a:pt x="1254488" y="239313"/>
                </a:lnTo>
                <a:lnTo>
                  <a:pt x="1254488" y="221254"/>
                </a:lnTo>
                <a:lnTo>
                  <a:pt x="1366044" y="221254"/>
                </a:lnTo>
                <a:cubicBezTo>
                  <a:pt x="1367873" y="221254"/>
                  <a:pt x="1369130" y="220911"/>
                  <a:pt x="1369816" y="220225"/>
                </a:cubicBezTo>
                <a:cubicBezTo>
                  <a:pt x="1370502" y="219540"/>
                  <a:pt x="1370845" y="218282"/>
                  <a:pt x="1370845" y="216453"/>
                </a:cubicBezTo>
                <a:lnTo>
                  <a:pt x="1370845" y="182163"/>
                </a:lnTo>
                <a:cubicBezTo>
                  <a:pt x="1370845" y="180335"/>
                  <a:pt x="1370502" y="179077"/>
                  <a:pt x="1369816" y="178392"/>
                </a:cubicBezTo>
                <a:cubicBezTo>
                  <a:pt x="1369130" y="177706"/>
                  <a:pt x="1367873" y="177363"/>
                  <a:pt x="1366044" y="177363"/>
                </a:cubicBezTo>
                <a:lnTo>
                  <a:pt x="1346156" y="177363"/>
                </a:lnTo>
                <a:lnTo>
                  <a:pt x="1346156" y="158160"/>
                </a:lnTo>
                <a:lnTo>
                  <a:pt x="1395991" y="158160"/>
                </a:lnTo>
                <a:lnTo>
                  <a:pt x="1395991" y="144673"/>
                </a:lnTo>
                <a:close/>
                <a:moveTo>
                  <a:pt x="880041" y="135529"/>
                </a:moveTo>
                <a:lnTo>
                  <a:pt x="880041" y="213253"/>
                </a:lnTo>
                <a:lnTo>
                  <a:pt x="810089" y="213253"/>
                </a:lnTo>
                <a:lnTo>
                  <a:pt x="810089" y="229026"/>
                </a:lnTo>
                <a:lnTo>
                  <a:pt x="996398" y="229026"/>
                </a:lnTo>
                <a:lnTo>
                  <a:pt x="996398" y="213253"/>
                </a:lnTo>
                <a:lnTo>
                  <a:pt x="898100" y="213253"/>
                </a:lnTo>
                <a:lnTo>
                  <a:pt x="898100" y="135529"/>
                </a:lnTo>
                <a:close/>
                <a:moveTo>
                  <a:pt x="1128072" y="125928"/>
                </a:moveTo>
                <a:lnTo>
                  <a:pt x="1128072" y="151531"/>
                </a:lnTo>
                <a:lnTo>
                  <a:pt x="1079151" y="151531"/>
                </a:lnTo>
                <a:lnTo>
                  <a:pt x="1079151" y="126156"/>
                </a:lnTo>
                <a:cubicBezTo>
                  <a:pt x="1082504" y="126918"/>
                  <a:pt x="1086276" y="127452"/>
                  <a:pt x="1090467" y="127757"/>
                </a:cubicBezTo>
                <a:cubicBezTo>
                  <a:pt x="1094658" y="128061"/>
                  <a:pt x="1098887" y="128214"/>
                  <a:pt x="1103154" y="128214"/>
                </a:cubicBezTo>
                <a:cubicBezTo>
                  <a:pt x="1107422" y="128214"/>
                  <a:pt x="1111689" y="128061"/>
                  <a:pt x="1115956" y="127757"/>
                </a:cubicBezTo>
                <a:cubicBezTo>
                  <a:pt x="1120223" y="127452"/>
                  <a:pt x="1124262" y="126842"/>
                  <a:pt x="1128072" y="125928"/>
                </a:cubicBezTo>
                <a:close/>
                <a:moveTo>
                  <a:pt x="393428" y="75407"/>
                </a:moveTo>
                <a:cubicBezTo>
                  <a:pt x="398000" y="75407"/>
                  <a:pt x="401924" y="77007"/>
                  <a:pt x="405200" y="80208"/>
                </a:cubicBezTo>
                <a:cubicBezTo>
                  <a:pt x="408477" y="83408"/>
                  <a:pt x="411182" y="87675"/>
                  <a:pt x="413316" y="93009"/>
                </a:cubicBezTo>
                <a:cubicBezTo>
                  <a:pt x="415449" y="98496"/>
                  <a:pt x="417012" y="104782"/>
                  <a:pt x="418002" y="111869"/>
                </a:cubicBezTo>
                <a:cubicBezTo>
                  <a:pt x="418993" y="118956"/>
                  <a:pt x="419488" y="126461"/>
                  <a:pt x="419488" y="134386"/>
                </a:cubicBezTo>
                <a:cubicBezTo>
                  <a:pt x="419488" y="142463"/>
                  <a:pt x="418955" y="150083"/>
                  <a:pt x="417888" y="157246"/>
                </a:cubicBezTo>
                <a:cubicBezTo>
                  <a:pt x="416821" y="164409"/>
                  <a:pt x="415221" y="170657"/>
                  <a:pt x="413087" y="175991"/>
                </a:cubicBezTo>
                <a:cubicBezTo>
                  <a:pt x="410954" y="181478"/>
                  <a:pt x="408249" y="185783"/>
                  <a:pt x="404972" y="188907"/>
                </a:cubicBezTo>
                <a:cubicBezTo>
                  <a:pt x="401695" y="192031"/>
                  <a:pt x="397847" y="193593"/>
                  <a:pt x="393428" y="193593"/>
                </a:cubicBezTo>
                <a:cubicBezTo>
                  <a:pt x="388856" y="193593"/>
                  <a:pt x="384931" y="192031"/>
                  <a:pt x="381655" y="188907"/>
                </a:cubicBezTo>
                <a:cubicBezTo>
                  <a:pt x="378378" y="185783"/>
                  <a:pt x="375673" y="181554"/>
                  <a:pt x="373539" y="176220"/>
                </a:cubicBezTo>
                <a:cubicBezTo>
                  <a:pt x="371406" y="170886"/>
                  <a:pt x="369806" y="164599"/>
                  <a:pt x="368739" y="157360"/>
                </a:cubicBezTo>
                <a:cubicBezTo>
                  <a:pt x="367672" y="150121"/>
                  <a:pt x="367139" y="142463"/>
                  <a:pt x="367139" y="134386"/>
                </a:cubicBezTo>
                <a:cubicBezTo>
                  <a:pt x="367139" y="126614"/>
                  <a:pt x="367634" y="119184"/>
                  <a:pt x="368624" y="112098"/>
                </a:cubicBezTo>
                <a:cubicBezTo>
                  <a:pt x="369615" y="105011"/>
                  <a:pt x="371177" y="98724"/>
                  <a:pt x="373311" y="93238"/>
                </a:cubicBezTo>
                <a:cubicBezTo>
                  <a:pt x="375597" y="87904"/>
                  <a:pt x="378378" y="83599"/>
                  <a:pt x="381655" y="80322"/>
                </a:cubicBezTo>
                <a:cubicBezTo>
                  <a:pt x="384931" y="77046"/>
                  <a:pt x="388856" y="75407"/>
                  <a:pt x="393428" y="75407"/>
                </a:cubicBezTo>
                <a:close/>
                <a:moveTo>
                  <a:pt x="604654" y="70835"/>
                </a:moveTo>
                <a:cubicBezTo>
                  <a:pt x="615627" y="70835"/>
                  <a:pt x="624161" y="74569"/>
                  <a:pt x="630257" y="82037"/>
                </a:cubicBezTo>
                <a:cubicBezTo>
                  <a:pt x="636353" y="89504"/>
                  <a:pt x="639401" y="98496"/>
                  <a:pt x="639401" y="109011"/>
                </a:cubicBezTo>
                <a:cubicBezTo>
                  <a:pt x="639401" y="119527"/>
                  <a:pt x="636353" y="128442"/>
                  <a:pt x="630257" y="135758"/>
                </a:cubicBezTo>
                <a:cubicBezTo>
                  <a:pt x="624161" y="143073"/>
                  <a:pt x="615627" y="146730"/>
                  <a:pt x="604654" y="146730"/>
                </a:cubicBezTo>
                <a:cubicBezTo>
                  <a:pt x="593681" y="146730"/>
                  <a:pt x="585147" y="143073"/>
                  <a:pt x="579051" y="135758"/>
                </a:cubicBezTo>
                <a:cubicBezTo>
                  <a:pt x="572955" y="128442"/>
                  <a:pt x="569907" y="119527"/>
                  <a:pt x="569907" y="109011"/>
                </a:cubicBezTo>
                <a:cubicBezTo>
                  <a:pt x="569907" y="98496"/>
                  <a:pt x="572955" y="89504"/>
                  <a:pt x="579051" y="82037"/>
                </a:cubicBezTo>
                <a:cubicBezTo>
                  <a:pt x="585147" y="74569"/>
                  <a:pt x="593681" y="70835"/>
                  <a:pt x="604654" y="70835"/>
                </a:cubicBezTo>
                <a:close/>
                <a:moveTo>
                  <a:pt x="1103154" y="64206"/>
                </a:moveTo>
                <a:cubicBezTo>
                  <a:pt x="1119156" y="64206"/>
                  <a:pt x="1131806" y="66568"/>
                  <a:pt x="1141102" y="71292"/>
                </a:cubicBezTo>
                <a:cubicBezTo>
                  <a:pt x="1150398" y="76017"/>
                  <a:pt x="1155047" y="82037"/>
                  <a:pt x="1155047" y="89352"/>
                </a:cubicBezTo>
                <a:cubicBezTo>
                  <a:pt x="1155047" y="96667"/>
                  <a:pt x="1150170" y="102573"/>
                  <a:pt x="1140416" y="107068"/>
                </a:cubicBezTo>
                <a:cubicBezTo>
                  <a:pt x="1130663" y="111564"/>
                  <a:pt x="1118242" y="113812"/>
                  <a:pt x="1103154" y="113812"/>
                </a:cubicBezTo>
                <a:cubicBezTo>
                  <a:pt x="1087610" y="113812"/>
                  <a:pt x="1075113" y="111450"/>
                  <a:pt x="1065664" y="106725"/>
                </a:cubicBezTo>
                <a:cubicBezTo>
                  <a:pt x="1056215" y="102001"/>
                  <a:pt x="1051491" y="96057"/>
                  <a:pt x="1051491" y="88895"/>
                </a:cubicBezTo>
                <a:cubicBezTo>
                  <a:pt x="1051491" y="81579"/>
                  <a:pt x="1055987" y="75636"/>
                  <a:pt x="1064978" y="71064"/>
                </a:cubicBezTo>
                <a:cubicBezTo>
                  <a:pt x="1073970" y="66492"/>
                  <a:pt x="1086695" y="64206"/>
                  <a:pt x="1103154" y="64206"/>
                </a:cubicBezTo>
                <a:close/>
                <a:moveTo>
                  <a:pt x="832035" y="63749"/>
                </a:moveTo>
                <a:lnTo>
                  <a:pt x="832035" y="79065"/>
                </a:lnTo>
                <a:lnTo>
                  <a:pt x="954107" y="79065"/>
                </a:lnTo>
                <a:cubicBezTo>
                  <a:pt x="953498" y="95067"/>
                  <a:pt x="952012" y="112250"/>
                  <a:pt x="949650" y="130614"/>
                </a:cubicBezTo>
                <a:cubicBezTo>
                  <a:pt x="947287" y="148978"/>
                  <a:pt x="944506" y="166390"/>
                  <a:pt x="941306" y="182849"/>
                </a:cubicBezTo>
                <a:lnTo>
                  <a:pt x="959365" y="182849"/>
                </a:lnTo>
                <a:cubicBezTo>
                  <a:pt x="960889" y="174162"/>
                  <a:pt x="962375" y="164980"/>
                  <a:pt x="963823" y="155303"/>
                </a:cubicBezTo>
                <a:cubicBezTo>
                  <a:pt x="965270" y="145626"/>
                  <a:pt x="966604" y="135910"/>
                  <a:pt x="967823" y="126156"/>
                </a:cubicBezTo>
                <a:cubicBezTo>
                  <a:pt x="969042" y="116250"/>
                  <a:pt x="970071" y="106421"/>
                  <a:pt x="970909" y="96667"/>
                </a:cubicBezTo>
                <a:cubicBezTo>
                  <a:pt x="971748" y="86913"/>
                  <a:pt x="972471" y="77541"/>
                  <a:pt x="973081" y="68549"/>
                </a:cubicBezTo>
                <a:cubicBezTo>
                  <a:pt x="973081" y="66720"/>
                  <a:pt x="972738" y="65463"/>
                  <a:pt x="972052" y="64777"/>
                </a:cubicBezTo>
                <a:cubicBezTo>
                  <a:pt x="971366" y="64091"/>
                  <a:pt x="970109" y="63749"/>
                  <a:pt x="968280" y="63749"/>
                </a:cubicBezTo>
                <a:close/>
                <a:moveTo>
                  <a:pt x="158427" y="61234"/>
                </a:moveTo>
                <a:lnTo>
                  <a:pt x="158427" y="76550"/>
                </a:lnTo>
                <a:lnTo>
                  <a:pt x="198660" y="76550"/>
                </a:lnTo>
                <a:lnTo>
                  <a:pt x="198660" y="82494"/>
                </a:lnTo>
                <a:cubicBezTo>
                  <a:pt x="198660" y="91638"/>
                  <a:pt x="197174" y="99906"/>
                  <a:pt x="194203" y="107297"/>
                </a:cubicBezTo>
                <a:cubicBezTo>
                  <a:pt x="191231" y="114688"/>
                  <a:pt x="187230" y="121280"/>
                  <a:pt x="182201" y="127071"/>
                </a:cubicBezTo>
                <a:cubicBezTo>
                  <a:pt x="177172" y="133014"/>
                  <a:pt x="171381" y="138196"/>
                  <a:pt x="164828" y="142616"/>
                </a:cubicBezTo>
                <a:cubicBezTo>
                  <a:pt x="158274" y="147035"/>
                  <a:pt x="151340" y="150693"/>
                  <a:pt x="144025" y="153588"/>
                </a:cubicBezTo>
                <a:lnTo>
                  <a:pt x="157512" y="165704"/>
                </a:lnTo>
                <a:cubicBezTo>
                  <a:pt x="168942" y="160370"/>
                  <a:pt x="179306" y="153474"/>
                  <a:pt x="188602" y="145016"/>
                </a:cubicBezTo>
                <a:cubicBezTo>
                  <a:pt x="197898" y="136558"/>
                  <a:pt x="204452" y="127071"/>
                  <a:pt x="208262" y="116555"/>
                </a:cubicBezTo>
                <a:cubicBezTo>
                  <a:pt x="211005" y="122042"/>
                  <a:pt x="214434" y="127033"/>
                  <a:pt x="218549" y="131529"/>
                </a:cubicBezTo>
                <a:cubicBezTo>
                  <a:pt x="222663" y="136024"/>
                  <a:pt x="227007" y="140101"/>
                  <a:pt x="231579" y="143759"/>
                </a:cubicBezTo>
                <a:cubicBezTo>
                  <a:pt x="236151" y="147264"/>
                  <a:pt x="240799" y="150388"/>
                  <a:pt x="245523" y="153131"/>
                </a:cubicBezTo>
                <a:cubicBezTo>
                  <a:pt x="250248" y="155874"/>
                  <a:pt x="254591" y="158084"/>
                  <a:pt x="258554" y="159761"/>
                </a:cubicBezTo>
                <a:lnTo>
                  <a:pt x="269984" y="146502"/>
                </a:lnTo>
                <a:cubicBezTo>
                  <a:pt x="263126" y="144368"/>
                  <a:pt x="256572" y="141396"/>
                  <a:pt x="250324" y="137586"/>
                </a:cubicBezTo>
                <a:cubicBezTo>
                  <a:pt x="244076" y="133776"/>
                  <a:pt x="238513" y="129204"/>
                  <a:pt x="233636" y="123870"/>
                </a:cubicBezTo>
                <a:cubicBezTo>
                  <a:pt x="228759" y="118536"/>
                  <a:pt x="224873" y="112479"/>
                  <a:pt x="221978" y="105697"/>
                </a:cubicBezTo>
                <a:cubicBezTo>
                  <a:pt x="219082" y="98915"/>
                  <a:pt x="217634" y="91333"/>
                  <a:pt x="217634" y="82951"/>
                </a:cubicBezTo>
                <a:lnTo>
                  <a:pt x="217634" y="76550"/>
                </a:lnTo>
                <a:lnTo>
                  <a:pt x="257639" y="76550"/>
                </a:lnTo>
                <a:lnTo>
                  <a:pt x="257639" y="61234"/>
                </a:lnTo>
                <a:close/>
                <a:moveTo>
                  <a:pt x="393428" y="58491"/>
                </a:moveTo>
                <a:cubicBezTo>
                  <a:pt x="387332" y="58491"/>
                  <a:pt x="381693" y="60015"/>
                  <a:pt x="376511" y="63063"/>
                </a:cubicBezTo>
                <a:cubicBezTo>
                  <a:pt x="371330" y="66111"/>
                  <a:pt x="366758" y="70759"/>
                  <a:pt x="362795" y="77007"/>
                </a:cubicBezTo>
                <a:cubicBezTo>
                  <a:pt x="358985" y="83103"/>
                  <a:pt x="355975" y="90952"/>
                  <a:pt x="353766" y="100553"/>
                </a:cubicBezTo>
                <a:cubicBezTo>
                  <a:pt x="351556" y="110154"/>
                  <a:pt x="350451" y="121432"/>
                  <a:pt x="350451" y="134386"/>
                </a:cubicBezTo>
                <a:cubicBezTo>
                  <a:pt x="350451" y="147340"/>
                  <a:pt x="351556" y="158580"/>
                  <a:pt x="353766" y="168105"/>
                </a:cubicBezTo>
                <a:cubicBezTo>
                  <a:pt x="355975" y="177630"/>
                  <a:pt x="359061" y="185516"/>
                  <a:pt x="363024" y="191765"/>
                </a:cubicBezTo>
                <a:cubicBezTo>
                  <a:pt x="366834" y="198165"/>
                  <a:pt x="371368" y="202890"/>
                  <a:pt x="376626" y="205938"/>
                </a:cubicBezTo>
                <a:cubicBezTo>
                  <a:pt x="381883" y="208986"/>
                  <a:pt x="387484" y="210510"/>
                  <a:pt x="393428" y="210510"/>
                </a:cubicBezTo>
                <a:cubicBezTo>
                  <a:pt x="399371" y="210510"/>
                  <a:pt x="404934" y="208948"/>
                  <a:pt x="410115" y="205824"/>
                </a:cubicBezTo>
                <a:cubicBezTo>
                  <a:pt x="415297" y="202699"/>
                  <a:pt x="419869" y="198013"/>
                  <a:pt x="423831" y="191765"/>
                </a:cubicBezTo>
                <a:cubicBezTo>
                  <a:pt x="427641" y="185364"/>
                  <a:pt x="430689" y="177401"/>
                  <a:pt x="432975" y="167876"/>
                </a:cubicBezTo>
                <a:cubicBezTo>
                  <a:pt x="435261" y="158351"/>
                  <a:pt x="436404" y="147188"/>
                  <a:pt x="436404" y="134386"/>
                </a:cubicBezTo>
                <a:cubicBezTo>
                  <a:pt x="436404" y="121584"/>
                  <a:pt x="435261" y="110421"/>
                  <a:pt x="432975" y="100896"/>
                </a:cubicBezTo>
                <a:cubicBezTo>
                  <a:pt x="430689" y="91371"/>
                  <a:pt x="427565" y="83484"/>
                  <a:pt x="423603" y="77236"/>
                </a:cubicBezTo>
                <a:cubicBezTo>
                  <a:pt x="419793" y="70988"/>
                  <a:pt x="415259" y="66301"/>
                  <a:pt x="410001" y="63177"/>
                </a:cubicBezTo>
                <a:cubicBezTo>
                  <a:pt x="404743" y="60053"/>
                  <a:pt x="399219" y="58491"/>
                  <a:pt x="393428" y="58491"/>
                </a:cubicBezTo>
                <a:close/>
                <a:moveTo>
                  <a:pt x="1235285" y="56205"/>
                </a:moveTo>
                <a:lnTo>
                  <a:pt x="1235285" y="69464"/>
                </a:lnTo>
                <a:lnTo>
                  <a:pt x="1350500" y="69464"/>
                </a:lnTo>
                <a:lnTo>
                  <a:pt x="1350500" y="86609"/>
                </a:lnTo>
                <a:lnTo>
                  <a:pt x="1240086" y="86609"/>
                </a:lnTo>
                <a:cubicBezTo>
                  <a:pt x="1238257" y="86609"/>
                  <a:pt x="1237000" y="86952"/>
                  <a:pt x="1236314" y="87637"/>
                </a:cubicBezTo>
                <a:cubicBezTo>
                  <a:pt x="1235628" y="88323"/>
                  <a:pt x="1235285" y="89580"/>
                  <a:pt x="1235285" y="91409"/>
                </a:cubicBezTo>
                <a:lnTo>
                  <a:pt x="1235285" y="124785"/>
                </a:lnTo>
                <a:cubicBezTo>
                  <a:pt x="1235285" y="126614"/>
                  <a:pt x="1235628" y="127871"/>
                  <a:pt x="1236314" y="128557"/>
                </a:cubicBezTo>
                <a:cubicBezTo>
                  <a:pt x="1237000" y="129242"/>
                  <a:pt x="1238257" y="129585"/>
                  <a:pt x="1240086" y="129585"/>
                </a:cubicBezTo>
                <a:lnTo>
                  <a:pt x="1374274" y="129585"/>
                </a:lnTo>
                <a:lnTo>
                  <a:pt x="1374274" y="116555"/>
                </a:lnTo>
                <a:lnTo>
                  <a:pt x="1254488" y="116555"/>
                </a:lnTo>
                <a:lnTo>
                  <a:pt x="1254488" y="99182"/>
                </a:lnTo>
                <a:lnTo>
                  <a:pt x="1365130" y="99182"/>
                </a:lnTo>
                <a:cubicBezTo>
                  <a:pt x="1366959" y="99182"/>
                  <a:pt x="1368216" y="98839"/>
                  <a:pt x="1368902" y="98153"/>
                </a:cubicBezTo>
                <a:cubicBezTo>
                  <a:pt x="1369588" y="97467"/>
                  <a:pt x="1369931" y="96210"/>
                  <a:pt x="1369931" y="94381"/>
                </a:cubicBezTo>
                <a:lnTo>
                  <a:pt x="1369931" y="61005"/>
                </a:lnTo>
                <a:cubicBezTo>
                  <a:pt x="1369931" y="59177"/>
                  <a:pt x="1369588" y="57919"/>
                  <a:pt x="1368902" y="57234"/>
                </a:cubicBezTo>
                <a:cubicBezTo>
                  <a:pt x="1368216" y="56548"/>
                  <a:pt x="1366959" y="56205"/>
                  <a:pt x="1365130" y="56205"/>
                </a:cubicBezTo>
                <a:close/>
                <a:moveTo>
                  <a:pt x="604654" y="54605"/>
                </a:moveTo>
                <a:cubicBezTo>
                  <a:pt x="596729" y="54605"/>
                  <a:pt x="589490" y="56052"/>
                  <a:pt x="582937" y="58948"/>
                </a:cubicBezTo>
                <a:cubicBezTo>
                  <a:pt x="576384" y="61844"/>
                  <a:pt x="570821" y="65730"/>
                  <a:pt x="566249" y="70607"/>
                </a:cubicBezTo>
                <a:cubicBezTo>
                  <a:pt x="561525" y="75636"/>
                  <a:pt x="557867" y="81427"/>
                  <a:pt x="555276" y="87980"/>
                </a:cubicBezTo>
                <a:cubicBezTo>
                  <a:pt x="552686" y="94533"/>
                  <a:pt x="551390" y="101544"/>
                  <a:pt x="551390" y="109011"/>
                </a:cubicBezTo>
                <a:cubicBezTo>
                  <a:pt x="551390" y="116479"/>
                  <a:pt x="552686" y="123489"/>
                  <a:pt x="555276" y="130043"/>
                </a:cubicBezTo>
                <a:cubicBezTo>
                  <a:pt x="557867" y="136596"/>
                  <a:pt x="561525" y="142311"/>
                  <a:pt x="566249" y="147188"/>
                </a:cubicBezTo>
                <a:cubicBezTo>
                  <a:pt x="570821" y="152217"/>
                  <a:pt x="576384" y="156141"/>
                  <a:pt x="582937" y="158961"/>
                </a:cubicBezTo>
                <a:cubicBezTo>
                  <a:pt x="589490" y="161780"/>
                  <a:pt x="596729" y="163190"/>
                  <a:pt x="604654" y="163190"/>
                </a:cubicBezTo>
                <a:cubicBezTo>
                  <a:pt x="612426" y="163190"/>
                  <a:pt x="619589" y="161780"/>
                  <a:pt x="626142" y="158961"/>
                </a:cubicBezTo>
                <a:cubicBezTo>
                  <a:pt x="632696" y="156141"/>
                  <a:pt x="638334" y="152217"/>
                  <a:pt x="643059" y="147188"/>
                </a:cubicBezTo>
                <a:cubicBezTo>
                  <a:pt x="647783" y="142311"/>
                  <a:pt x="651479" y="136596"/>
                  <a:pt x="654146" y="130043"/>
                </a:cubicBezTo>
                <a:cubicBezTo>
                  <a:pt x="656813" y="123489"/>
                  <a:pt x="658146" y="116479"/>
                  <a:pt x="658146" y="109011"/>
                </a:cubicBezTo>
                <a:cubicBezTo>
                  <a:pt x="658146" y="101544"/>
                  <a:pt x="656813" y="94533"/>
                  <a:pt x="654146" y="87980"/>
                </a:cubicBezTo>
                <a:cubicBezTo>
                  <a:pt x="651479" y="81427"/>
                  <a:pt x="647783" y="75636"/>
                  <a:pt x="643059" y="70607"/>
                </a:cubicBezTo>
                <a:cubicBezTo>
                  <a:pt x="638334" y="65730"/>
                  <a:pt x="632696" y="61844"/>
                  <a:pt x="626142" y="58948"/>
                </a:cubicBezTo>
                <a:cubicBezTo>
                  <a:pt x="619589" y="56052"/>
                  <a:pt x="612426" y="54605"/>
                  <a:pt x="604654" y="54605"/>
                </a:cubicBezTo>
                <a:close/>
                <a:moveTo>
                  <a:pt x="694951" y="51861"/>
                </a:moveTo>
                <a:lnTo>
                  <a:pt x="694951" y="200680"/>
                </a:lnTo>
                <a:lnTo>
                  <a:pt x="713010" y="200680"/>
                </a:lnTo>
                <a:lnTo>
                  <a:pt x="713010" y="51861"/>
                </a:lnTo>
                <a:close/>
                <a:moveTo>
                  <a:pt x="498812" y="51861"/>
                </a:moveTo>
                <a:lnTo>
                  <a:pt x="498812" y="122956"/>
                </a:lnTo>
                <a:lnTo>
                  <a:pt x="472295" y="122956"/>
                </a:lnTo>
                <a:lnTo>
                  <a:pt x="472295" y="55290"/>
                </a:lnTo>
                <a:lnTo>
                  <a:pt x="454921" y="55290"/>
                </a:lnTo>
                <a:lnTo>
                  <a:pt x="454921" y="244800"/>
                </a:lnTo>
                <a:lnTo>
                  <a:pt x="472295" y="244800"/>
                </a:lnTo>
                <a:lnTo>
                  <a:pt x="472295" y="140787"/>
                </a:lnTo>
                <a:lnTo>
                  <a:pt x="498812" y="140787"/>
                </a:lnTo>
                <a:lnTo>
                  <a:pt x="498812" y="254401"/>
                </a:lnTo>
                <a:lnTo>
                  <a:pt x="516186" y="254401"/>
                </a:lnTo>
                <a:lnTo>
                  <a:pt x="516186" y="51861"/>
                </a:lnTo>
                <a:close/>
                <a:moveTo>
                  <a:pt x="290786" y="51861"/>
                </a:moveTo>
                <a:lnTo>
                  <a:pt x="290786" y="175077"/>
                </a:lnTo>
                <a:lnTo>
                  <a:pt x="308388" y="175077"/>
                </a:lnTo>
                <a:lnTo>
                  <a:pt x="308388" y="113583"/>
                </a:lnTo>
                <a:lnTo>
                  <a:pt x="336506" y="113583"/>
                </a:lnTo>
                <a:lnTo>
                  <a:pt x="336506" y="97810"/>
                </a:lnTo>
                <a:lnTo>
                  <a:pt x="308388" y="97810"/>
                </a:lnTo>
                <a:lnTo>
                  <a:pt x="308388" y="51861"/>
                </a:lnTo>
                <a:close/>
                <a:moveTo>
                  <a:pt x="1103154" y="50490"/>
                </a:moveTo>
                <a:cubicBezTo>
                  <a:pt x="1079685" y="50490"/>
                  <a:pt x="1062006" y="54300"/>
                  <a:pt x="1050119" y="61920"/>
                </a:cubicBezTo>
                <a:cubicBezTo>
                  <a:pt x="1038232" y="69540"/>
                  <a:pt x="1032288" y="78608"/>
                  <a:pt x="1032288" y="89123"/>
                </a:cubicBezTo>
                <a:cubicBezTo>
                  <a:pt x="1032288" y="95829"/>
                  <a:pt x="1034689" y="102039"/>
                  <a:pt x="1039489" y="107754"/>
                </a:cubicBezTo>
                <a:cubicBezTo>
                  <a:pt x="1044290" y="113469"/>
                  <a:pt x="1051567" y="118155"/>
                  <a:pt x="1061321" y="121813"/>
                </a:cubicBezTo>
                <a:lnTo>
                  <a:pt x="1061321" y="151531"/>
                </a:lnTo>
                <a:lnTo>
                  <a:pt x="1010343" y="151531"/>
                </a:lnTo>
                <a:lnTo>
                  <a:pt x="1010343" y="167076"/>
                </a:lnTo>
                <a:lnTo>
                  <a:pt x="1195966" y="167076"/>
                </a:lnTo>
                <a:lnTo>
                  <a:pt x="1195966" y="151531"/>
                </a:lnTo>
                <a:lnTo>
                  <a:pt x="1145674" y="151531"/>
                </a:lnTo>
                <a:lnTo>
                  <a:pt x="1145674" y="121813"/>
                </a:lnTo>
                <a:cubicBezTo>
                  <a:pt x="1155275" y="118155"/>
                  <a:pt x="1162476" y="113507"/>
                  <a:pt x="1167277" y="107868"/>
                </a:cubicBezTo>
                <a:cubicBezTo>
                  <a:pt x="1172077" y="102230"/>
                  <a:pt x="1174478" y="96134"/>
                  <a:pt x="1174478" y="89580"/>
                </a:cubicBezTo>
                <a:cubicBezTo>
                  <a:pt x="1174478" y="78912"/>
                  <a:pt x="1168610" y="69730"/>
                  <a:pt x="1156875" y="62034"/>
                </a:cubicBezTo>
                <a:cubicBezTo>
                  <a:pt x="1145141" y="54338"/>
                  <a:pt x="1127234" y="50490"/>
                  <a:pt x="1103154" y="50490"/>
                </a:cubicBezTo>
                <a:close/>
                <a:moveTo>
                  <a:pt x="0" y="0"/>
                </a:moveTo>
                <a:lnTo>
                  <a:pt x="1552266" y="0"/>
                </a:lnTo>
                <a:lnTo>
                  <a:pt x="1552266" y="308157"/>
                </a:lnTo>
                <a:lnTo>
                  <a:pt x="0" y="308157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자유형 11"/>
          <p:cNvSpPr/>
          <p:nvPr/>
        </p:nvSpPr>
        <p:spPr>
          <a:xfrm>
            <a:off x="1108410" y="752006"/>
            <a:ext cx="2091990" cy="432373"/>
          </a:xfrm>
          <a:custGeom>
            <a:avLst/>
            <a:gdLst/>
            <a:ahLst/>
            <a:cxnLst/>
            <a:rect l="l" t="t" r="r" b="b"/>
            <a:pathLst>
              <a:path w="2091990" h="432373">
                <a:moveTo>
                  <a:pt x="353033" y="257396"/>
                </a:moveTo>
                <a:lnTo>
                  <a:pt x="453158" y="257396"/>
                </a:lnTo>
                <a:lnTo>
                  <a:pt x="453158" y="305394"/>
                </a:lnTo>
                <a:lnTo>
                  <a:pt x="353033" y="305394"/>
                </a:lnTo>
                <a:close/>
                <a:moveTo>
                  <a:pt x="100881" y="256504"/>
                </a:moveTo>
                <a:lnTo>
                  <a:pt x="100881" y="318676"/>
                </a:lnTo>
                <a:lnTo>
                  <a:pt x="240966" y="318676"/>
                </a:lnTo>
                <a:lnTo>
                  <a:pt x="240966" y="303831"/>
                </a:lnTo>
                <a:lnTo>
                  <a:pt x="117513" y="303831"/>
                </a:lnTo>
                <a:lnTo>
                  <a:pt x="117513" y="256504"/>
                </a:lnTo>
                <a:close/>
                <a:moveTo>
                  <a:pt x="1710755" y="253490"/>
                </a:moveTo>
                <a:cubicBezTo>
                  <a:pt x="1727796" y="253490"/>
                  <a:pt x="1740819" y="256057"/>
                  <a:pt x="1749823" y="261192"/>
                </a:cubicBezTo>
                <a:cubicBezTo>
                  <a:pt x="1758827" y="266326"/>
                  <a:pt x="1763329" y="272912"/>
                  <a:pt x="1763329" y="280949"/>
                </a:cubicBezTo>
                <a:cubicBezTo>
                  <a:pt x="1763329" y="289060"/>
                  <a:pt x="1758790" y="295664"/>
                  <a:pt x="1749711" y="300761"/>
                </a:cubicBezTo>
                <a:cubicBezTo>
                  <a:pt x="1740633" y="305859"/>
                  <a:pt x="1727647" y="308407"/>
                  <a:pt x="1710755" y="308407"/>
                </a:cubicBezTo>
                <a:cubicBezTo>
                  <a:pt x="1693789" y="308407"/>
                  <a:pt x="1680785" y="305840"/>
                  <a:pt x="1671744" y="300706"/>
                </a:cubicBezTo>
                <a:cubicBezTo>
                  <a:pt x="1662702" y="295571"/>
                  <a:pt x="1658182" y="288985"/>
                  <a:pt x="1658182" y="280949"/>
                </a:cubicBezTo>
                <a:cubicBezTo>
                  <a:pt x="1658182" y="272986"/>
                  <a:pt x="1662684" y="266419"/>
                  <a:pt x="1671688" y="261247"/>
                </a:cubicBezTo>
                <a:cubicBezTo>
                  <a:pt x="1680692" y="256076"/>
                  <a:pt x="1693715" y="253490"/>
                  <a:pt x="1710755" y="253490"/>
                </a:cubicBezTo>
                <a:close/>
                <a:moveTo>
                  <a:pt x="1329681" y="245676"/>
                </a:moveTo>
                <a:lnTo>
                  <a:pt x="1329681" y="317002"/>
                </a:lnTo>
                <a:lnTo>
                  <a:pt x="1470435" y="317002"/>
                </a:lnTo>
                <a:lnTo>
                  <a:pt x="1470435" y="301933"/>
                </a:lnTo>
                <a:lnTo>
                  <a:pt x="1346312" y="301933"/>
                </a:lnTo>
                <a:lnTo>
                  <a:pt x="1346312" y="245676"/>
                </a:lnTo>
                <a:close/>
                <a:moveTo>
                  <a:pt x="336514" y="242774"/>
                </a:moveTo>
                <a:lnTo>
                  <a:pt x="336514" y="320016"/>
                </a:lnTo>
                <a:lnTo>
                  <a:pt x="469566" y="320016"/>
                </a:lnTo>
                <a:lnTo>
                  <a:pt x="469566" y="242774"/>
                </a:lnTo>
                <a:close/>
                <a:moveTo>
                  <a:pt x="1710755" y="239314"/>
                </a:moveTo>
                <a:cubicBezTo>
                  <a:pt x="1688208" y="239314"/>
                  <a:pt x="1670832" y="243165"/>
                  <a:pt x="1658628" y="250867"/>
                </a:cubicBezTo>
                <a:cubicBezTo>
                  <a:pt x="1646424" y="258568"/>
                  <a:pt x="1640322" y="268596"/>
                  <a:pt x="1640322" y="280949"/>
                </a:cubicBezTo>
                <a:cubicBezTo>
                  <a:pt x="1640322" y="293301"/>
                  <a:pt x="1646443" y="303366"/>
                  <a:pt x="1658684" y="311142"/>
                </a:cubicBezTo>
                <a:cubicBezTo>
                  <a:pt x="1670925" y="318918"/>
                  <a:pt x="1688282" y="322806"/>
                  <a:pt x="1710755" y="322806"/>
                </a:cubicBezTo>
                <a:cubicBezTo>
                  <a:pt x="1733228" y="322806"/>
                  <a:pt x="1750585" y="318918"/>
                  <a:pt x="1762827" y="311142"/>
                </a:cubicBezTo>
                <a:cubicBezTo>
                  <a:pt x="1775068" y="303366"/>
                  <a:pt x="1781188" y="293301"/>
                  <a:pt x="1781188" y="280949"/>
                </a:cubicBezTo>
                <a:cubicBezTo>
                  <a:pt x="1781188" y="268596"/>
                  <a:pt x="1775086" y="258568"/>
                  <a:pt x="1762882" y="250867"/>
                </a:cubicBezTo>
                <a:cubicBezTo>
                  <a:pt x="1750678" y="243165"/>
                  <a:pt x="1733303" y="239314"/>
                  <a:pt x="1710755" y="239314"/>
                </a:cubicBezTo>
                <a:close/>
                <a:moveTo>
                  <a:pt x="1202545" y="226031"/>
                </a:moveTo>
                <a:cubicBezTo>
                  <a:pt x="1163254" y="228189"/>
                  <a:pt x="1114252" y="229268"/>
                  <a:pt x="1055540" y="229268"/>
                </a:cubicBezTo>
                <a:lnTo>
                  <a:pt x="1057214" y="243667"/>
                </a:lnTo>
                <a:cubicBezTo>
                  <a:pt x="1072990" y="243667"/>
                  <a:pt x="1094384" y="243369"/>
                  <a:pt x="1121396" y="242774"/>
                </a:cubicBezTo>
                <a:lnTo>
                  <a:pt x="1121396" y="319793"/>
                </a:lnTo>
                <a:lnTo>
                  <a:pt x="1138028" y="319793"/>
                </a:lnTo>
                <a:lnTo>
                  <a:pt x="1138028" y="242551"/>
                </a:lnTo>
                <a:cubicBezTo>
                  <a:pt x="1169579" y="241807"/>
                  <a:pt x="1191382" y="241025"/>
                  <a:pt x="1203437" y="240207"/>
                </a:cubicBezTo>
                <a:close/>
                <a:moveTo>
                  <a:pt x="1874392" y="195670"/>
                </a:moveTo>
                <a:lnTo>
                  <a:pt x="1874392" y="270121"/>
                </a:lnTo>
                <a:cubicBezTo>
                  <a:pt x="1846114" y="270493"/>
                  <a:pt x="1828143" y="270679"/>
                  <a:pt x="1820479" y="270679"/>
                </a:cubicBezTo>
                <a:lnTo>
                  <a:pt x="1822042" y="285302"/>
                </a:lnTo>
                <a:cubicBezTo>
                  <a:pt x="1879340" y="285302"/>
                  <a:pt x="1927412" y="284223"/>
                  <a:pt x="1966256" y="282065"/>
                </a:cubicBezTo>
                <a:lnTo>
                  <a:pt x="1965140" y="267666"/>
                </a:lnTo>
                <a:lnTo>
                  <a:pt x="1891135" y="269898"/>
                </a:lnTo>
                <a:lnTo>
                  <a:pt x="1891135" y="195670"/>
                </a:lnTo>
                <a:close/>
                <a:moveTo>
                  <a:pt x="115950" y="172341"/>
                </a:moveTo>
                <a:lnTo>
                  <a:pt x="115950" y="220115"/>
                </a:lnTo>
                <a:cubicBezTo>
                  <a:pt x="99654" y="220562"/>
                  <a:pt x="81980" y="220785"/>
                  <a:pt x="62930" y="220785"/>
                </a:cubicBezTo>
                <a:lnTo>
                  <a:pt x="64493" y="235630"/>
                </a:lnTo>
                <a:cubicBezTo>
                  <a:pt x="81980" y="235630"/>
                  <a:pt x="106890" y="235221"/>
                  <a:pt x="139223" y="234403"/>
                </a:cubicBezTo>
                <a:cubicBezTo>
                  <a:pt x="171556" y="233584"/>
                  <a:pt x="192746" y="232765"/>
                  <a:pt x="202791" y="231947"/>
                </a:cubicBezTo>
                <a:lnTo>
                  <a:pt x="201898" y="217548"/>
                </a:lnTo>
                <a:cubicBezTo>
                  <a:pt x="183444" y="218738"/>
                  <a:pt x="160338" y="219520"/>
                  <a:pt x="132582" y="219892"/>
                </a:cubicBezTo>
                <a:lnTo>
                  <a:pt x="132582" y="172341"/>
                </a:lnTo>
                <a:close/>
                <a:moveTo>
                  <a:pt x="893466" y="139636"/>
                </a:moveTo>
                <a:cubicBezTo>
                  <a:pt x="905000" y="139636"/>
                  <a:pt x="914320" y="144957"/>
                  <a:pt x="921427" y="155598"/>
                </a:cubicBezTo>
                <a:cubicBezTo>
                  <a:pt x="928533" y="166239"/>
                  <a:pt x="932086" y="180415"/>
                  <a:pt x="932086" y="198126"/>
                </a:cubicBezTo>
                <a:cubicBezTo>
                  <a:pt x="932086" y="215613"/>
                  <a:pt x="928459" y="229752"/>
                  <a:pt x="921203" y="240542"/>
                </a:cubicBezTo>
                <a:cubicBezTo>
                  <a:pt x="913948" y="251332"/>
                  <a:pt x="904702" y="256727"/>
                  <a:pt x="893466" y="256727"/>
                </a:cubicBezTo>
                <a:cubicBezTo>
                  <a:pt x="882155" y="256727"/>
                  <a:pt x="872890" y="251350"/>
                  <a:pt x="865672" y="240598"/>
                </a:cubicBezTo>
                <a:cubicBezTo>
                  <a:pt x="858454" y="229845"/>
                  <a:pt x="854845" y="215687"/>
                  <a:pt x="854845" y="198126"/>
                </a:cubicBezTo>
                <a:cubicBezTo>
                  <a:pt x="854845" y="180490"/>
                  <a:pt x="858417" y="166332"/>
                  <a:pt x="865560" y="155654"/>
                </a:cubicBezTo>
                <a:cubicBezTo>
                  <a:pt x="872704" y="144975"/>
                  <a:pt x="882006" y="139636"/>
                  <a:pt x="893466" y="139636"/>
                </a:cubicBezTo>
                <a:close/>
                <a:moveTo>
                  <a:pt x="588666" y="139636"/>
                </a:moveTo>
                <a:cubicBezTo>
                  <a:pt x="600200" y="139636"/>
                  <a:pt x="609520" y="144957"/>
                  <a:pt x="616627" y="155598"/>
                </a:cubicBezTo>
                <a:cubicBezTo>
                  <a:pt x="623733" y="166239"/>
                  <a:pt x="627287" y="180415"/>
                  <a:pt x="627287" y="198126"/>
                </a:cubicBezTo>
                <a:cubicBezTo>
                  <a:pt x="627287" y="215613"/>
                  <a:pt x="623659" y="229752"/>
                  <a:pt x="616403" y="240542"/>
                </a:cubicBezTo>
                <a:cubicBezTo>
                  <a:pt x="609148" y="251332"/>
                  <a:pt x="599902" y="256727"/>
                  <a:pt x="588666" y="256727"/>
                </a:cubicBezTo>
                <a:cubicBezTo>
                  <a:pt x="577355" y="256727"/>
                  <a:pt x="568090" y="251350"/>
                  <a:pt x="560872" y="240598"/>
                </a:cubicBezTo>
                <a:cubicBezTo>
                  <a:pt x="553654" y="229845"/>
                  <a:pt x="550045" y="215687"/>
                  <a:pt x="550045" y="198126"/>
                </a:cubicBezTo>
                <a:cubicBezTo>
                  <a:pt x="550045" y="180490"/>
                  <a:pt x="553617" y="166332"/>
                  <a:pt x="560760" y="155654"/>
                </a:cubicBezTo>
                <a:cubicBezTo>
                  <a:pt x="567904" y="144975"/>
                  <a:pt x="577206" y="139636"/>
                  <a:pt x="588666" y="139636"/>
                </a:cubicBezTo>
                <a:close/>
                <a:moveTo>
                  <a:pt x="1840571" y="130930"/>
                </a:moveTo>
                <a:lnTo>
                  <a:pt x="1840571" y="145775"/>
                </a:lnTo>
                <a:lnTo>
                  <a:pt x="1931988" y="145775"/>
                </a:lnTo>
                <a:cubicBezTo>
                  <a:pt x="1931988" y="157458"/>
                  <a:pt x="1931598" y="174183"/>
                  <a:pt x="1930816" y="195949"/>
                </a:cubicBezTo>
                <a:cubicBezTo>
                  <a:pt x="1930035" y="217715"/>
                  <a:pt x="1929198" y="232542"/>
                  <a:pt x="1928305" y="240430"/>
                </a:cubicBezTo>
                <a:lnTo>
                  <a:pt x="1944601" y="241546"/>
                </a:lnTo>
                <a:cubicBezTo>
                  <a:pt x="1947355" y="209548"/>
                  <a:pt x="1948731" y="172676"/>
                  <a:pt x="1948731" y="130930"/>
                </a:cubicBezTo>
                <a:close/>
                <a:moveTo>
                  <a:pt x="81013" y="125237"/>
                </a:moveTo>
                <a:lnTo>
                  <a:pt x="81013" y="140083"/>
                </a:lnTo>
                <a:lnTo>
                  <a:pt x="171538" y="140083"/>
                </a:lnTo>
                <a:cubicBezTo>
                  <a:pt x="171538" y="159579"/>
                  <a:pt x="170533" y="179336"/>
                  <a:pt x="168524" y="199354"/>
                </a:cubicBezTo>
                <a:lnTo>
                  <a:pt x="184709" y="200470"/>
                </a:lnTo>
                <a:cubicBezTo>
                  <a:pt x="187016" y="179559"/>
                  <a:pt x="188169" y="154482"/>
                  <a:pt x="188169" y="125237"/>
                </a:cubicBezTo>
                <a:close/>
                <a:moveTo>
                  <a:pt x="1301999" y="124791"/>
                </a:moveTo>
                <a:lnTo>
                  <a:pt x="1301999" y="220338"/>
                </a:lnTo>
                <a:cubicBezTo>
                  <a:pt x="1348805" y="220338"/>
                  <a:pt x="1378273" y="219185"/>
                  <a:pt x="1390403" y="216878"/>
                </a:cubicBezTo>
                <a:lnTo>
                  <a:pt x="1389063" y="202032"/>
                </a:lnTo>
                <a:cubicBezTo>
                  <a:pt x="1377455" y="204339"/>
                  <a:pt x="1353977" y="205493"/>
                  <a:pt x="1318630" y="205493"/>
                </a:cubicBezTo>
                <a:lnTo>
                  <a:pt x="1318630" y="124791"/>
                </a:lnTo>
                <a:close/>
                <a:moveTo>
                  <a:pt x="893466" y="124791"/>
                </a:moveTo>
                <a:cubicBezTo>
                  <a:pt x="876871" y="124791"/>
                  <a:pt x="863588" y="131302"/>
                  <a:pt x="853617" y="144324"/>
                </a:cubicBezTo>
                <a:cubicBezTo>
                  <a:pt x="843645" y="157347"/>
                  <a:pt x="838660" y="175281"/>
                  <a:pt x="838660" y="198126"/>
                </a:cubicBezTo>
                <a:cubicBezTo>
                  <a:pt x="838660" y="220673"/>
                  <a:pt x="843701" y="238551"/>
                  <a:pt x="853784" y="251760"/>
                </a:cubicBezTo>
                <a:cubicBezTo>
                  <a:pt x="863867" y="264968"/>
                  <a:pt x="877094" y="271572"/>
                  <a:pt x="893466" y="271572"/>
                </a:cubicBezTo>
                <a:cubicBezTo>
                  <a:pt x="909911" y="271572"/>
                  <a:pt x="923213" y="265005"/>
                  <a:pt x="933370" y="251871"/>
                </a:cubicBezTo>
                <a:cubicBezTo>
                  <a:pt x="943528" y="238737"/>
                  <a:pt x="948606" y="220822"/>
                  <a:pt x="948606" y="198126"/>
                </a:cubicBezTo>
                <a:cubicBezTo>
                  <a:pt x="948606" y="175281"/>
                  <a:pt x="943546" y="157347"/>
                  <a:pt x="933426" y="144324"/>
                </a:cubicBezTo>
                <a:cubicBezTo>
                  <a:pt x="923306" y="131302"/>
                  <a:pt x="909985" y="124791"/>
                  <a:pt x="893466" y="124791"/>
                </a:cubicBezTo>
                <a:close/>
                <a:moveTo>
                  <a:pt x="588666" y="124791"/>
                </a:moveTo>
                <a:cubicBezTo>
                  <a:pt x="572071" y="124791"/>
                  <a:pt x="558788" y="131302"/>
                  <a:pt x="548817" y="144324"/>
                </a:cubicBezTo>
                <a:cubicBezTo>
                  <a:pt x="538845" y="157347"/>
                  <a:pt x="533860" y="175281"/>
                  <a:pt x="533860" y="198126"/>
                </a:cubicBezTo>
                <a:cubicBezTo>
                  <a:pt x="533860" y="220673"/>
                  <a:pt x="538901" y="238551"/>
                  <a:pt x="548984" y="251760"/>
                </a:cubicBezTo>
                <a:cubicBezTo>
                  <a:pt x="559067" y="264968"/>
                  <a:pt x="572295" y="271572"/>
                  <a:pt x="588666" y="271572"/>
                </a:cubicBezTo>
                <a:cubicBezTo>
                  <a:pt x="605111" y="271572"/>
                  <a:pt x="618413" y="265005"/>
                  <a:pt x="628570" y="251871"/>
                </a:cubicBezTo>
                <a:cubicBezTo>
                  <a:pt x="638728" y="238737"/>
                  <a:pt x="643806" y="220822"/>
                  <a:pt x="643806" y="198126"/>
                </a:cubicBezTo>
                <a:cubicBezTo>
                  <a:pt x="643806" y="175281"/>
                  <a:pt x="638746" y="157347"/>
                  <a:pt x="628626" y="144324"/>
                </a:cubicBezTo>
                <a:cubicBezTo>
                  <a:pt x="618506" y="131302"/>
                  <a:pt x="605186" y="124791"/>
                  <a:pt x="588666" y="124791"/>
                </a:cubicBezTo>
                <a:close/>
                <a:moveTo>
                  <a:pt x="1078868" y="118205"/>
                </a:moveTo>
                <a:lnTo>
                  <a:pt x="1078868" y="132827"/>
                </a:lnTo>
                <a:lnTo>
                  <a:pt x="1162807" y="132827"/>
                </a:lnTo>
                <a:lnTo>
                  <a:pt x="1162807" y="154259"/>
                </a:lnTo>
                <a:lnTo>
                  <a:pt x="1078645" y="154259"/>
                </a:lnTo>
                <a:lnTo>
                  <a:pt x="1078645" y="205939"/>
                </a:lnTo>
                <a:lnTo>
                  <a:pt x="1183569" y="205939"/>
                </a:lnTo>
                <a:lnTo>
                  <a:pt x="1183569" y="191317"/>
                </a:lnTo>
                <a:lnTo>
                  <a:pt x="1095053" y="191317"/>
                </a:lnTo>
                <a:lnTo>
                  <a:pt x="1095053" y="168881"/>
                </a:lnTo>
                <a:lnTo>
                  <a:pt x="1179216" y="168881"/>
                </a:lnTo>
                <a:lnTo>
                  <a:pt x="1179216" y="118205"/>
                </a:lnTo>
                <a:close/>
                <a:moveTo>
                  <a:pt x="1655168" y="117647"/>
                </a:moveTo>
                <a:lnTo>
                  <a:pt x="1655168" y="140529"/>
                </a:lnTo>
                <a:cubicBezTo>
                  <a:pt x="1655168" y="155933"/>
                  <a:pt x="1649959" y="170630"/>
                  <a:pt x="1639541" y="184620"/>
                </a:cubicBezTo>
                <a:cubicBezTo>
                  <a:pt x="1629123" y="198609"/>
                  <a:pt x="1616212" y="209288"/>
                  <a:pt x="1600809" y="216655"/>
                </a:cubicBezTo>
                <a:lnTo>
                  <a:pt x="1612640" y="228152"/>
                </a:lnTo>
                <a:cubicBezTo>
                  <a:pt x="1622761" y="222496"/>
                  <a:pt x="1632769" y="214367"/>
                  <a:pt x="1642666" y="203763"/>
                </a:cubicBezTo>
                <a:cubicBezTo>
                  <a:pt x="1652564" y="193159"/>
                  <a:pt x="1659633" y="183131"/>
                  <a:pt x="1663874" y="173681"/>
                </a:cubicBezTo>
                <a:cubicBezTo>
                  <a:pt x="1667818" y="182015"/>
                  <a:pt x="1674702" y="190945"/>
                  <a:pt x="1684524" y="200470"/>
                </a:cubicBezTo>
                <a:cubicBezTo>
                  <a:pt x="1694347" y="209995"/>
                  <a:pt x="1704132" y="217399"/>
                  <a:pt x="1713881" y="222682"/>
                </a:cubicBezTo>
                <a:lnTo>
                  <a:pt x="1725154" y="210516"/>
                </a:lnTo>
                <a:cubicBezTo>
                  <a:pt x="1710867" y="204562"/>
                  <a:pt x="1698328" y="195000"/>
                  <a:pt x="1687538" y="181829"/>
                </a:cubicBezTo>
                <a:cubicBezTo>
                  <a:pt x="1676748" y="168658"/>
                  <a:pt x="1671353" y="154891"/>
                  <a:pt x="1671353" y="140529"/>
                </a:cubicBezTo>
                <a:lnTo>
                  <a:pt x="1671353" y="117647"/>
                </a:lnTo>
                <a:close/>
                <a:moveTo>
                  <a:pt x="350243" y="117647"/>
                </a:moveTo>
                <a:lnTo>
                  <a:pt x="350243" y="140529"/>
                </a:lnTo>
                <a:cubicBezTo>
                  <a:pt x="350243" y="155933"/>
                  <a:pt x="345034" y="170630"/>
                  <a:pt x="334616" y="184620"/>
                </a:cubicBezTo>
                <a:cubicBezTo>
                  <a:pt x="324198" y="198609"/>
                  <a:pt x="311287" y="209288"/>
                  <a:pt x="295883" y="216655"/>
                </a:cubicBezTo>
                <a:lnTo>
                  <a:pt x="307715" y="228152"/>
                </a:lnTo>
                <a:cubicBezTo>
                  <a:pt x="317836" y="222496"/>
                  <a:pt x="327844" y="214367"/>
                  <a:pt x="337741" y="203763"/>
                </a:cubicBezTo>
                <a:cubicBezTo>
                  <a:pt x="347638" y="193159"/>
                  <a:pt x="354708" y="183131"/>
                  <a:pt x="358949" y="173681"/>
                </a:cubicBezTo>
                <a:cubicBezTo>
                  <a:pt x="362893" y="182015"/>
                  <a:pt x="369777" y="190945"/>
                  <a:pt x="379599" y="200470"/>
                </a:cubicBezTo>
                <a:cubicBezTo>
                  <a:pt x="389422" y="209995"/>
                  <a:pt x="399207" y="217399"/>
                  <a:pt x="408956" y="222682"/>
                </a:cubicBezTo>
                <a:lnTo>
                  <a:pt x="420229" y="210516"/>
                </a:lnTo>
                <a:cubicBezTo>
                  <a:pt x="405942" y="204562"/>
                  <a:pt x="393403" y="195000"/>
                  <a:pt x="382613" y="181829"/>
                </a:cubicBezTo>
                <a:cubicBezTo>
                  <a:pt x="371823" y="168658"/>
                  <a:pt x="366428" y="154891"/>
                  <a:pt x="366428" y="140529"/>
                </a:cubicBezTo>
                <a:lnTo>
                  <a:pt x="366428" y="117647"/>
                </a:lnTo>
                <a:close/>
                <a:moveTo>
                  <a:pt x="1980878" y="110615"/>
                </a:moveTo>
                <a:lnTo>
                  <a:pt x="1980878" y="325932"/>
                </a:lnTo>
                <a:lnTo>
                  <a:pt x="1997845" y="325932"/>
                </a:lnTo>
                <a:lnTo>
                  <a:pt x="1997845" y="210739"/>
                </a:lnTo>
                <a:lnTo>
                  <a:pt x="2033005" y="210739"/>
                </a:lnTo>
                <a:lnTo>
                  <a:pt x="2033005" y="195893"/>
                </a:lnTo>
                <a:lnTo>
                  <a:pt x="1997621" y="195893"/>
                </a:lnTo>
                <a:lnTo>
                  <a:pt x="1997621" y="110615"/>
                </a:lnTo>
                <a:close/>
                <a:moveTo>
                  <a:pt x="1760092" y="110615"/>
                </a:moveTo>
                <a:lnTo>
                  <a:pt x="1760092" y="155821"/>
                </a:lnTo>
                <a:lnTo>
                  <a:pt x="1709862" y="155821"/>
                </a:lnTo>
                <a:lnTo>
                  <a:pt x="1709862" y="170779"/>
                </a:lnTo>
                <a:lnTo>
                  <a:pt x="1760092" y="170779"/>
                </a:lnTo>
                <a:lnTo>
                  <a:pt x="1760092" y="234961"/>
                </a:lnTo>
                <a:lnTo>
                  <a:pt x="1776835" y="234961"/>
                </a:lnTo>
                <a:lnTo>
                  <a:pt x="1776835" y="110615"/>
                </a:lnTo>
                <a:close/>
                <a:moveTo>
                  <a:pt x="1447330" y="110615"/>
                </a:moveTo>
                <a:lnTo>
                  <a:pt x="1447330" y="181494"/>
                </a:lnTo>
                <a:lnTo>
                  <a:pt x="1422215" y="181494"/>
                </a:lnTo>
                <a:lnTo>
                  <a:pt x="1422215" y="114968"/>
                </a:lnTo>
                <a:lnTo>
                  <a:pt x="1405807" y="114968"/>
                </a:lnTo>
                <a:lnTo>
                  <a:pt x="1405807" y="261973"/>
                </a:lnTo>
                <a:lnTo>
                  <a:pt x="1422215" y="261973"/>
                </a:lnTo>
                <a:lnTo>
                  <a:pt x="1422215" y="196340"/>
                </a:lnTo>
                <a:lnTo>
                  <a:pt x="1447330" y="196340"/>
                </a:lnTo>
                <a:lnTo>
                  <a:pt x="1447330" y="264205"/>
                </a:lnTo>
                <a:lnTo>
                  <a:pt x="1464073" y="264205"/>
                </a:lnTo>
                <a:lnTo>
                  <a:pt x="1464073" y="110615"/>
                </a:lnTo>
                <a:close/>
                <a:moveTo>
                  <a:pt x="1218953" y="110615"/>
                </a:moveTo>
                <a:lnTo>
                  <a:pt x="1218953" y="261303"/>
                </a:lnTo>
                <a:lnTo>
                  <a:pt x="1168277" y="261303"/>
                </a:lnTo>
                <a:lnTo>
                  <a:pt x="1168277" y="276149"/>
                </a:lnTo>
                <a:lnTo>
                  <a:pt x="1218953" y="276149"/>
                </a:lnTo>
                <a:lnTo>
                  <a:pt x="1218953" y="325932"/>
                </a:lnTo>
                <a:lnTo>
                  <a:pt x="1235696" y="325932"/>
                </a:lnTo>
                <a:lnTo>
                  <a:pt x="1235696" y="110615"/>
                </a:lnTo>
                <a:close/>
                <a:moveTo>
                  <a:pt x="988567" y="110615"/>
                </a:moveTo>
                <a:lnTo>
                  <a:pt x="988567" y="325932"/>
                </a:lnTo>
                <a:lnTo>
                  <a:pt x="1005310" y="325932"/>
                </a:lnTo>
                <a:lnTo>
                  <a:pt x="1005310" y="110615"/>
                </a:lnTo>
                <a:close/>
                <a:moveTo>
                  <a:pt x="683767" y="110615"/>
                </a:moveTo>
                <a:lnTo>
                  <a:pt x="683767" y="325932"/>
                </a:lnTo>
                <a:lnTo>
                  <a:pt x="700510" y="325932"/>
                </a:lnTo>
                <a:lnTo>
                  <a:pt x="700510" y="110615"/>
                </a:lnTo>
                <a:close/>
                <a:moveTo>
                  <a:pt x="452934" y="110615"/>
                </a:moveTo>
                <a:lnTo>
                  <a:pt x="452934" y="230384"/>
                </a:lnTo>
                <a:lnTo>
                  <a:pt x="469566" y="230384"/>
                </a:lnTo>
                <a:lnTo>
                  <a:pt x="469566" y="110615"/>
                </a:lnTo>
                <a:close/>
                <a:moveTo>
                  <a:pt x="218530" y="110615"/>
                </a:moveTo>
                <a:lnTo>
                  <a:pt x="218530" y="271126"/>
                </a:lnTo>
                <a:lnTo>
                  <a:pt x="235273" y="271126"/>
                </a:lnTo>
                <a:lnTo>
                  <a:pt x="235273" y="205269"/>
                </a:lnTo>
                <a:lnTo>
                  <a:pt x="267532" y="205269"/>
                </a:lnTo>
                <a:lnTo>
                  <a:pt x="267532" y="190201"/>
                </a:lnTo>
                <a:lnTo>
                  <a:pt x="235273" y="190201"/>
                </a:lnTo>
                <a:lnTo>
                  <a:pt x="235273" y="110615"/>
                </a:lnTo>
                <a:close/>
                <a:moveTo>
                  <a:pt x="0" y="0"/>
                </a:moveTo>
                <a:lnTo>
                  <a:pt x="2091990" y="0"/>
                </a:lnTo>
                <a:lnTo>
                  <a:pt x="209199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9" name="그룹 28"/>
          <p:cNvGrpSpPr/>
          <p:nvPr/>
        </p:nvGrpSpPr>
        <p:grpSpPr>
          <a:xfrm>
            <a:off x="3690281" y="3600182"/>
            <a:ext cx="899160" cy="1093470"/>
            <a:chOff x="3398506" y="2489835"/>
            <a:chExt cx="899160" cy="1093470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2" t="2964" r="14979" b="2634"/>
            <a:stretch/>
          </p:blipFill>
          <p:spPr>
            <a:xfrm>
              <a:off x="3398506" y="2489835"/>
              <a:ext cx="899160" cy="1093470"/>
            </a:xfrm>
            <a:prstGeom prst="rect">
              <a:avLst/>
            </a:prstGeom>
          </p:spPr>
        </p:pic>
        <p:sp>
          <p:nvSpPr>
            <p:cNvPr id="30" name="자유형 29"/>
            <p:cNvSpPr/>
            <p:nvPr/>
          </p:nvSpPr>
          <p:spPr>
            <a:xfrm>
              <a:off x="3461872" y="3429000"/>
              <a:ext cx="450783" cy="154305"/>
            </a:xfrm>
            <a:custGeom>
              <a:avLst/>
              <a:gdLst>
                <a:gd name="connsiteX0" fmla="*/ 0 w 450783"/>
                <a:gd name="connsiteY0" fmla="*/ 0 h 154305"/>
                <a:gd name="connsiteX1" fmla="*/ 1982 w 450783"/>
                <a:gd name="connsiteY1" fmla="*/ 0 h 154305"/>
                <a:gd name="connsiteX2" fmla="*/ 6240 w 450783"/>
                <a:gd name="connsiteY2" fmla="*/ 7832 h 154305"/>
                <a:gd name="connsiteX3" fmla="*/ 225392 w 450783"/>
                <a:gd name="connsiteY3" fmla="*/ 124157 h 154305"/>
                <a:gd name="connsiteX4" fmla="*/ 444545 w 450783"/>
                <a:gd name="connsiteY4" fmla="*/ 7832 h 154305"/>
                <a:gd name="connsiteX5" fmla="*/ 448803 w 450783"/>
                <a:gd name="connsiteY5" fmla="*/ 0 h 154305"/>
                <a:gd name="connsiteX6" fmla="*/ 450783 w 450783"/>
                <a:gd name="connsiteY6" fmla="*/ 0 h 154305"/>
                <a:gd name="connsiteX7" fmla="*/ 450783 w 450783"/>
                <a:gd name="connsiteY7" fmla="*/ 154305 h 154305"/>
                <a:gd name="connsiteX8" fmla="*/ 0 w 450783"/>
                <a:gd name="connsiteY8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783" h="154305">
                  <a:moveTo>
                    <a:pt x="0" y="0"/>
                  </a:moveTo>
                  <a:lnTo>
                    <a:pt x="1982" y="0"/>
                  </a:lnTo>
                  <a:lnTo>
                    <a:pt x="6240" y="7832"/>
                  </a:lnTo>
                  <a:cubicBezTo>
                    <a:pt x="53734" y="78014"/>
                    <a:pt x="134165" y="124157"/>
                    <a:pt x="225392" y="124157"/>
                  </a:cubicBezTo>
                  <a:cubicBezTo>
                    <a:pt x="316619" y="124157"/>
                    <a:pt x="397050" y="78014"/>
                    <a:pt x="444545" y="7832"/>
                  </a:cubicBezTo>
                  <a:lnTo>
                    <a:pt x="448803" y="0"/>
                  </a:lnTo>
                  <a:lnTo>
                    <a:pt x="450783" y="0"/>
                  </a:lnTo>
                  <a:lnTo>
                    <a:pt x="450783" y="154305"/>
                  </a:lnTo>
                  <a:lnTo>
                    <a:pt x="0" y="154305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F4F4F"/>
                </a:solidFill>
              </a:endParaRPr>
            </a:p>
          </p:txBody>
        </p:sp>
      </p:grpSp>
      <p:sp>
        <p:nvSpPr>
          <p:cNvPr id="31" name="직사각형 30"/>
          <p:cNvSpPr/>
          <p:nvPr/>
        </p:nvSpPr>
        <p:spPr>
          <a:xfrm>
            <a:off x="3753646" y="4685740"/>
            <a:ext cx="450784" cy="695693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7" name="그룹 36"/>
          <p:cNvGrpSpPr/>
          <p:nvPr/>
        </p:nvGrpSpPr>
        <p:grpSpPr>
          <a:xfrm>
            <a:off x="5075502" y="3417588"/>
            <a:ext cx="899160" cy="1093470"/>
            <a:chOff x="3398506" y="2489835"/>
            <a:chExt cx="899160" cy="1093470"/>
          </a:xfrm>
        </p:grpSpPr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2" t="2964" r="14979" b="2634"/>
            <a:stretch/>
          </p:blipFill>
          <p:spPr>
            <a:xfrm>
              <a:off x="3398506" y="2489835"/>
              <a:ext cx="899160" cy="1093470"/>
            </a:xfrm>
            <a:prstGeom prst="rect">
              <a:avLst/>
            </a:prstGeom>
          </p:spPr>
        </p:pic>
        <p:sp>
          <p:nvSpPr>
            <p:cNvPr id="39" name="자유형 38"/>
            <p:cNvSpPr/>
            <p:nvPr/>
          </p:nvSpPr>
          <p:spPr>
            <a:xfrm>
              <a:off x="3461872" y="3429000"/>
              <a:ext cx="450783" cy="154305"/>
            </a:xfrm>
            <a:custGeom>
              <a:avLst/>
              <a:gdLst>
                <a:gd name="connsiteX0" fmla="*/ 0 w 450783"/>
                <a:gd name="connsiteY0" fmla="*/ 0 h 154305"/>
                <a:gd name="connsiteX1" fmla="*/ 1982 w 450783"/>
                <a:gd name="connsiteY1" fmla="*/ 0 h 154305"/>
                <a:gd name="connsiteX2" fmla="*/ 6240 w 450783"/>
                <a:gd name="connsiteY2" fmla="*/ 7832 h 154305"/>
                <a:gd name="connsiteX3" fmla="*/ 225392 w 450783"/>
                <a:gd name="connsiteY3" fmla="*/ 124157 h 154305"/>
                <a:gd name="connsiteX4" fmla="*/ 444545 w 450783"/>
                <a:gd name="connsiteY4" fmla="*/ 7832 h 154305"/>
                <a:gd name="connsiteX5" fmla="*/ 448803 w 450783"/>
                <a:gd name="connsiteY5" fmla="*/ 0 h 154305"/>
                <a:gd name="connsiteX6" fmla="*/ 450783 w 450783"/>
                <a:gd name="connsiteY6" fmla="*/ 0 h 154305"/>
                <a:gd name="connsiteX7" fmla="*/ 450783 w 450783"/>
                <a:gd name="connsiteY7" fmla="*/ 154305 h 154305"/>
                <a:gd name="connsiteX8" fmla="*/ 0 w 450783"/>
                <a:gd name="connsiteY8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783" h="154305">
                  <a:moveTo>
                    <a:pt x="0" y="0"/>
                  </a:moveTo>
                  <a:lnTo>
                    <a:pt x="1982" y="0"/>
                  </a:lnTo>
                  <a:lnTo>
                    <a:pt x="6240" y="7832"/>
                  </a:lnTo>
                  <a:cubicBezTo>
                    <a:pt x="53734" y="78014"/>
                    <a:pt x="134165" y="124157"/>
                    <a:pt x="225392" y="124157"/>
                  </a:cubicBezTo>
                  <a:cubicBezTo>
                    <a:pt x="316619" y="124157"/>
                    <a:pt x="397050" y="78014"/>
                    <a:pt x="444545" y="7832"/>
                  </a:cubicBezTo>
                  <a:lnTo>
                    <a:pt x="448803" y="0"/>
                  </a:lnTo>
                  <a:lnTo>
                    <a:pt x="450783" y="0"/>
                  </a:lnTo>
                  <a:lnTo>
                    <a:pt x="450783" y="154305"/>
                  </a:lnTo>
                  <a:lnTo>
                    <a:pt x="0" y="154305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F4F4F"/>
                </a:solidFill>
              </a:endParaRPr>
            </a:p>
          </p:txBody>
        </p:sp>
      </p:grpSp>
      <p:sp>
        <p:nvSpPr>
          <p:cNvPr id="40" name="직사각형 39"/>
          <p:cNvSpPr/>
          <p:nvPr/>
        </p:nvSpPr>
        <p:spPr>
          <a:xfrm>
            <a:off x="5138868" y="4685740"/>
            <a:ext cx="450784" cy="695693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5138868" y="4473651"/>
            <a:ext cx="450784" cy="2160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4" name="그룹 43"/>
          <p:cNvGrpSpPr/>
          <p:nvPr/>
        </p:nvGrpSpPr>
        <p:grpSpPr>
          <a:xfrm>
            <a:off x="6524090" y="2882879"/>
            <a:ext cx="899160" cy="1093470"/>
            <a:chOff x="3398506" y="2489835"/>
            <a:chExt cx="899160" cy="1093470"/>
          </a:xfrm>
        </p:grpSpPr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2" t="2964" r="14979" b="2634"/>
            <a:stretch/>
          </p:blipFill>
          <p:spPr>
            <a:xfrm>
              <a:off x="3398506" y="2489835"/>
              <a:ext cx="899160" cy="1093470"/>
            </a:xfrm>
            <a:prstGeom prst="rect">
              <a:avLst/>
            </a:prstGeom>
          </p:spPr>
        </p:pic>
        <p:sp>
          <p:nvSpPr>
            <p:cNvPr id="46" name="자유형 45"/>
            <p:cNvSpPr/>
            <p:nvPr/>
          </p:nvSpPr>
          <p:spPr>
            <a:xfrm>
              <a:off x="3461872" y="3429000"/>
              <a:ext cx="450783" cy="154305"/>
            </a:xfrm>
            <a:custGeom>
              <a:avLst/>
              <a:gdLst>
                <a:gd name="connsiteX0" fmla="*/ 0 w 450783"/>
                <a:gd name="connsiteY0" fmla="*/ 0 h 154305"/>
                <a:gd name="connsiteX1" fmla="*/ 1982 w 450783"/>
                <a:gd name="connsiteY1" fmla="*/ 0 h 154305"/>
                <a:gd name="connsiteX2" fmla="*/ 6240 w 450783"/>
                <a:gd name="connsiteY2" fmla="*/ 7832 h 154305"/>
                <a:gd name="connsiteX3" fmla="*/ 225392 w 450783"/>
                <a:gd name="connsiteY3" fmla="*/ 124157 h 154305"/>
                <a:gd name="connsiteX4" fmla="*/ 444545 w 450783"/>
                <a:gd name="connsiteY4" fmla="*/ 7832 h 154305"/>
                <a:gd name="connsiteX5" fmla="*/ 448803 w 450783"/>
                <a:gd name="connsiteY5" fmla="*/ 0 h 154305"/>
                <a:gd name="connsiteX6" fmla="*/ 450783 w 450783"/>
                <a:gd name="connsiteY6" fmla="*/ 0 h 154305"/>
                <a:gd name="connsiteX7" fmla="*/ 450783 w 450783"/>
                <a:gd name="connsiteY7" fmla="*/ 154305 h 154305"/>
                <a:gd name="connsiteX8" fmla="*/ 0 w 450783"/>
                <a:gd name="connsiteY8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783" h="154305">
                  <a:moveTo>
                    <a:pt x="0" y="0"/>
                  </a:moveTo>
                  <a:lnTo>
                    <a:pt x="1982" y="0"/>
                  </a:lnTo>
                  <a:lnTo>
                    <a:pt x="6240" y="7832"/>
                  </a:lnTo>
                  <a:cubicBezTo>
                    <a:pt x="53734" y="78014"/>
                    <a:pt x="134165" y="124157"/>
                    <a:pt x="225392" y="124157"/>
                  </a:cubicBezTo>
                  <a:cubicBezTo>
                    <a:pt x="316619" y="124157"/>
                    <a:pt x="397050" y="78014"/>
                    <a:pt x="444545" y="7832"/>
                  </a:cubicBezTo>
                  <a:lnTo>
                    <a:pt x="448803" y="0"/>
                  </a:lnTo>
                  <a:lnTo>
                    <a:pt x="450783" y="0"/>
                  </a:lnTo>
                  <a:lnTo>
                    <a:pt x="450783" y="154305"/>
                  </a:lnTo>
                  <a:lnTo>
                    <a:pt x="0" y="154305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F4F4F"/>
                </a:solidFill>
              </a:endParaRPr>
            </a:p>
          </p:txBody>
        </p:sp>
      </p:grpSp>
      <p:sp>
        <p:nvSpPr>
          <p:cNvPr id="47" name="직사각형 46"/>
          <p:cNvSpPr/>
          <p:nvPr/>
        </p:nvSpPr>
        <p:spPr>
          <a:xfrm>
            <a:off x="6587456" y="4683466"/>
            <a:ext cx="450784" cy="695693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587456" y="4471377"/>
            <a:ext cx="450784" cy="2160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6587455" y="3936205"/>
            <a:ext cx="450784" cy="549207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0" name="그룹 49"/>
          <p:cNvGrpSpPr/>
          <p:nvPr/>
        </p:nvGrpSpPr>
        <p:grpSpPr>
          <a:xfrm>
            <a:off x="7972677" y="2372095"/>
            <a:ext cx="899160" cy="1093470"/>
            <a:chOff x="3398506" y="2489835"/>
            <a:chExt cx="899160" cy="1093470"/>
          </a:xfrm>
        </p:grpSpPr>
        <p:pic>
          <p:nvPicPr>
            <p:cNvPr id="51" name="그림 5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2" t="2964" r="14979" b="2634"/>
            <a:stretch/>
          </p:blipFill>
          <p:spPr>
            <a:xfrm>
              <a:off x="3398506" y="2489835"/>
              <a:ext cx="899160" cy="1093470"/>
            </a:xfrm>
            <a:prstGeom prst="rect">
              <a:avLst/>
            </a:prstGeom>
          </p:spPr>
        </p:pic>
        <p:sp>
          <p:nvSpPr>
            <p:cNvPr id="52" name="자유형 51"/>
            <p:cNvSpPr/>
            <p:nvPr/>
          </p:nvSpPr>
          <p:spPr>
            <a:xfrm>
              <a:off x="3461872" y="3429000"/>
              <a:ext cx="450783" cy="154305"/>
            </a:xfrm>
            <a:custGeom>
              <a:avLst/>
              <a:gdLst>
                <a:gd name="connsiteX0" fmla="*/ 0 w 450783"/>
                <a:gd name="connsiteY0" fmla="*/ 0 h 154305"/>
                <a:gd name="connsiteX1" fmla="*/ 1982 w 450783"/>
                <a:gd name="connsiteY1" fmla="*/ 0 h 154305"/>
                <a:gd name="connsiteX2" fmla="*/ 6240 w 450783"/>
                <a:gd name="connsiteY2" fmla="*/ 7832 h 154305"/>
                <a:gd name="connsiteX3" fmla="*/ 225392 w 450783"/>
                <a:gd name="connsiteY3" fmla="*/ 124157 h 154305"/>
                <a:gd name="connsiteX4" fmla="*/ 444545 w 450783"/>
                <a:gd name="connsiteY4" fmla="*/ 7832 h 154305"/>
                <a:gd name="connsiteX5" fmla="*/ 448803 w 450783"/>
                <a:gd name="connsiteY5" fmla="*/ 0 h 154305"/>
                <a:gd name="connsiteX6" fmla="*/ 450783 w 450783"/>
                <a:gd name="connsiteY6" fmla="*/ 0 h 154305"/>
                <a:gd name="connsiteX7" fmla="*/ 450783 w 450783"/>
                <a:gd name="connsiteY7" fmla="*/ 154305 h 154305"/>
                <a:gd name="connsiteX8" fmla="*/ 0 w 450783"/>
                <a:gd name="connsiteY8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783" h="154305">
                  <a:moveTo>
                    <a:pt x="0" y="0"/>
                  </a:moveTo>
                  <a:lnTo>
                    <a:pt x="1982" y="0"/>
                  </a:lnTo>
                  <a:lnTo>
                    <a:pt x="6240" y="7832"/>
                  </a:lnTo>
                  <a:cubicBezTo>
                    <a:pt x="53734" y="78014"/>
                    <a:pt x="134165" y="124157"/>
                    <a:pt x="225392" y="124157"/>
                  </a:cubicBezTo>
                  <a:cubicBezTo>
                    <a:pt x="316619" y="124157"/>
                    <a:pt x="397050" y="78014"/>
                    <a:pt x="444545" y="7832"/>
                  </a:cubicBezTo>
                  <a:lnTo>
                    <a:pt x="448803" y="0"/>
                  </a:lnTo>
                  <a:lnTo>
                    <a:pt x="450783" y="0"/>
                  </a:lnTo>
                  <a:lnTo>
                    <a:pt x="450783" y="154305"/>
                  </a:lnTo>
                  <a:lnTo>
                    <a:pt x="0" y="154305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F4F4F"/>
                </a:solidFill>
              </a:endParaRPr>
            </a:p>
          </p:txBody>
        </p:sp>
      </p:grpSp>
      <p:sp>
        <p:nvSpPr>
          <p:cNvPr id="53" name="직사각형 52"/>
          <p:cNvSpPr/>
          <p:nvPr/>
        </p:nvSpPr>
        <p:spPr>
          <a:xfrm>
            <a:off x="8036043" y="4658820"/>
            <a:ext cx="450784" cy="695693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8036043" y="4446731"/>
            <a:ext cx="450784" cy="2160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/>
          <p:cNvSpPr/>
          <p:nvPr/>
        </p:nvSpPr>
        <p:spPr>
          <a:xfrm>
            <a:off x="8036042" y="3936205"/>
            <a:ext cx="450784" cy="52456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8036042" y="3399231"/>
            <a:ext cx="450784" cy="542925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7" name="TextBox 226"/>
          <p:cNvSpPr txBox="1"/>
          <p:nvPr/>
        </p:nvSpPr>
        <p:spPr>
          <a:xfrm>
            <a:off x="3560576" y="5394638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2013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947303" y="5394638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2014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395891" y="5395252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2015. 12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660201" y="5394638"/>
            <a:ext cx="1524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오늘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92174" y="5366194"/>
            <a:ext cx="5562600" cy="0"/>
          </a:xfrm>
          <a:prstGeom prst="line">
            <a:avLst/>
          </a:prstGeom>
          <a:ln w="50800">
            <a:solidFill>
              <a:srgbClr val="4F4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562081" y="3234258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2.26%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947303" y="2990569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2.32%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395891" y="2467579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2.8%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844478" y="1968431"/>
            <a:ext cx="115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2.93%</a:t>
            </a:r>
            <a:endParaRPr lang="ko-KR" altLang="en-US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231" name="그룹 230"/>
          <p:cNvGrpSpPr/>
          <p:nvPr/>
        </p:nvGrpSpPr>
        <p:grpSpPr>
          <a:xfrm>
            <a:off x="1383603" y="5958745"/>
            <a:ext cx="7616433" cy="710473"/>
            <a:chOff x="1383603" y="5958745"/>
            <a:chExt cx="7616433" cy="710473"/>
          </a:xfrm>
        </p:grpSpPr>
        <p:sp>
          <p:nvSpPr>
            <p:cNvPr id="66" name="TextBox 65"/>
            <p:cNvSpPr txBox="1"/>
            <p:nvPr/>
          </p:nvSpPr>
          <p:spPr>
            <a:xfrm>
              <a:off x="1703643" y="5961332"/>
              <a:ext cx="1451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전체 </a:t>
              </a:r>
              <a:r>
                <a:rPr lang="ko-KR" altLang="en-US" sz="1600" dirty="0" err="1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직원수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383603" y="6330664"/>
              <a:ext cx="20919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전체 장애인 </a:t>
              </a:r>
              <a:r>
                <a:rPr lang="ko-KR" altLang="en-US" sz="1600" dirty="0" err="1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직원수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529457" y="5961332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1,150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529457" y="6330664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26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914679" y="5961332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1,336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914679" y="6330664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31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401673" y="5961332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1,429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401673" y="6330664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40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844478" y="5958745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1,619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844478" y="6328077"/>
              <a:ext cx="1155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47</a:t>
              </a:r>
              <a:r>
                <a:rPr lang="ko-KR" altLang="en-US" sz="1600" dirty="0" smtClean="0"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605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자유형 11"/>
          <p:cNvSpPr/>
          <p:nvPr/>
        </p:nvSpPr>
        <p:spPr>
          <a:xfrm>
            <a:off x="1108410" y="752006"/>
            <a:ext cx="2091990" cy="432373"/>
          </a:xfrm>
          <a:custGeom>
            <a:avLst/>
            <a:gdLst/>
            <a:ahLst/>
            <a:cxnLst/>
            <a:rect l="l" t="t" r="r" b="b"/>
            <a:pathLst>
              <a:path w="2091990" h="432373">
                <a:moveTo>
                  <a:pt x="353033" y="257396"/>
                </a:moveTo>
                <a:lnTo>
                  <a:pt x="453158" y="257396"/>
                </a:lnTo>
                <a:lnTo>
                  <a:pt x="453158" y="305394"/>
                </a:lnTo>
                <a:lnTo>
                  <a:pt x="353033" y="305394"/>
                </a:lnTo>
                <a:close/>
                <a:moveTo>
                  <a:pt x="100881" y="256504"/>
                </a:moveTo>
                <a:lnTo>
                  <a:pt x="100881" y="318676"/>
                </a:lnTo>
                <a:lnTo>
                  <a:pt x="240966" y="318676"/>
                </a:lnTo>
                <a:lnTo>
                  <a:pt x="240966" y="303831"/>
                </a:lnTo>
                <a:lnTo>
                  <a:pt x="117513" y="303831"/>
                </a:lnTo>
                <a:lnTo>
                  <a:pt x="117513" y="256504"/>
                </a:lnTo>
                <a:close/>
                <a:moveTo>
                  <a:pt x="1710755" y="253490"/>
                </a:moveTo>
                <a:cubicBezTo>
                  <a:pt x="1727796" y="253490"/>
                  <a:pt x="1740819" y="256057"/>
                  <a:pt x="1749823" y="261192"/>
                </a:cubicBezTo>
                <a:cubicBezTo>
                  <a:pt x="1758827" y="266326"/>
                  <a:pt x="1763329" y="272912"/>
                  <a:pt x="1763329" y="280949"/>
                </a:cubicBezTo>
                <a:cubicBezTo>
                  <a:pt x="1763329" y="289060"/>
                  <a:pt x="1758790" y="295664"/>
                  <a:pt x="1749711" y="300761"/>
                </a:cubicBezTo>
                <a:cubicBezTo>
                  <a:pt x="1740633" y="305859"/>
                  <a:pt x="1727647" y="308407"/>
                  <a:pt x="1710755" y="308407"/>
                </a:cubicBezTo>
                <a:cubicBezTo>
                  <a:pt x="1693789" y="308407"/>
                  <a:pt x="1680785" y="305840"/>
                  <a:pt x="1671744" y="300706"/>
                </a:cubicBezTo>
                <a:cubicBezTo>
                  <a:pt x="1662702" y="295571"/>
                  <a:pt x="1658182" y="288985"/>
                  <a:pt x="1658182" y="280949"/>
                </a:cubicBezTo>
                <a:cubicBezTo>
                  <a:pt x="1658182" y="272986"/>
                  <a:pt x="1662684" y="266419"/>
                  <a:pt x="1671688" y="261247"/>
                </a:cubicBezTo>
                <a:cubicBezTo>
                  <a:pt x="1680692" y="256076"/>
                  <a:pt x="1693715" y="253490"/>
                  <a:pt x="1710755" y="253490"/>
                </a:cubicBezTo>
                <a:close/>
                <a:moveTo>
                  <a:pt x="1329681" y="245676"/>
                </a:moveTo>
                <a:lnTo>
                  <a:pt x="1329681" y="317002"/>
                </a:lnTo>
                <a:lnTo>
                  <a:pt x="1470435" y="317002"/>
                </a:lnTo>
                <a:lnTo>
                  <a:pt x="1470435" y="301933"/>
                </a:lnTo>
                <a:lnTo>
                  <a:pt x="1346312" y="301933"/>
                </a:lnTo>
                <a:lnTo>
                  <a:pt x="1346312" y="245676"/>
                </a:lnTo>
                <a:close/>
                <a:moveTo>
                  <a:pt x="336514" y="242774"/>
                </a:moveTo>
                <a:lnTo>
                  <a:pt x="336514" y="320016"/>
                </a:lnTo>
                <a:lnTo>
                  <a:pt x="469566" y="320016"/>
                </a:lnTo>
                <a:lnTo>
                  <a:pt x="469566" y="242774"/>
                </a:lnTo>
                <a:close/>
                <a:moveTo>
                  <a:pt x="1710755" y="239314"/>
                </a:moveTo>
                <a:cubicBezTo>
                  <a:pt x="1688208" y="239314"/>
                  <a:pt x="1670832" y="243165"/>
                  <a:pt x="1658628" y="250867"/>
                </a:cubicBezTo>
                <a:cubicBezTo>
                  <a:pt x="1646424" y="258568"/>
                  <a:pt x="1640322" y="268596"/>
                  <a:pt x="1640322" y="280949"/>
                </a:cubicBezTo>
                <a:cubicBezTo>
                  <a:pt x="1640322" y="293301"/>
                  <a:pt x="1646443" y="303366"/>
                  <a:pt x="1658684" y="311142"/>
                </a:cubicBezTo>
                <a:cubicBezTo>
                  <a:pt x="1670925" y="318918"/>
                  <a:pt x="1688282" y="322806"/>
                  <a:pt x="1710755" y="322806"/>
                </a:cubicBezTo>
                <a:cubicBezTo>
                  <a:pt x="1733228" y="322806"/>
                  <a:pt x="1750585" y="318918"/>
                  <a:pt x="1762827" y="311142"/>
                </a:cubicBezTo>
                <a:cubicBezTo>
                  <a:pt x="1775068" y="303366"/>
                  <a:pt x="1781188" y="293301"/>
                  <a:pt x="1781188" y="280949"/>
                </a:cubicBezTo>
                <a:cubicBezTo>
                  <a:pt x="1781188" y="268596"/>
                  <a:pt x="1775086" y="258568"/>
                  <a:pt x="1762882" y="250867"/>
                </a:cubicBezTo>
                <a:cubicBezTo>
                  <a:pt x="1750678" y="243165"/>
                  <a:pt x="1733303" y="239314"/>
                  <a:pt x="1710755" y="239314"/>
                </a:cubicBezTo>
                <a:close/>
                <a:moveTo>
                  <a:pt x="1202545" y="226031"/>
                </a:moveTo>
                <a:cubicBezTo>
                  <a:pt x="1163254" y="228189"/>
                  <a:pt x="1114252" y="229268"/>
                  <a:pt x="1055540" y="229268"/>
                </a:cubicBezTo>
                <a:lnTo>
                  <a:pt x="1057214" y="243667"/>
                </a:lnTo>
                <a:cubicBezTo>
                  <a:pt x="1072990" y="243667"/>
                  <a:pt x="1094384" y="243369"/>
                  <a:pt x="1121396" y="242774"/>
                </a:cubicBezTo>
                <a:lnTo>
                  <a:pt x="1121396" y="319793"/>
                </a:lnTo>
                <a:lnTo>
                  <a:pt x="1138028" y="319793"/>
                </a:lnTo>
                <a:lnTo>
                  <a:pt x="1138028" y="242551"/>
                </a:lnTo>
                <a:cubicBezTo>
                  <a:pt x="1169579" y="241807"/>
                  <a:pt x="1191382" y="241025"/>
                  <a:pt x="1203437" y="240207"/>
                </a:cubicBezTo>
                <a:close/>
                <a:moveTo>
                  <a:pt x="1874392" y="195670"/>
                </a:moveTo>
                <a:lnTo>
                  <a:pt x="1874392" y="270121"/>
                </a:lnTo>
                <a:cubicBezTo>
                  <a:pt x="1846114" y="270493"/>
                  <a:pt x="1828143" y="270679"/>
                  <a:pt x="1820479" y="270679"/>
                </a:cubicBezTo>
                <a:lnTo>
                  <a:pt x="1822042" y="285302"/>
                </a:lnTo>
                <a:cubicBezTo>
                  <a:pt x="1879340" y="285302"/>
                  <a:pt x="1927412" y="284223"/>
                  <a:pt x="1966256" y="282065"/>
                </a:cubicBezTo>
                <a:lnTo>
                  <a:pt x="1965140" y="267666"/>
                </a:lnTo>
                <a:lnTo>
                  <a:pt x="1891135" y="269898"/>
                </a:lnTo>
                <a:lnTo>
                  <a:pt x="1891135" y="195670"/>
                </a:lnTo>
                <a:close/>
                <a:moveTo>
                  <a:pt x="115950" y="172341"/>
                </a:moveTo>
                <a:lnTo>
                  <a:pt x="115950" y="220115"/>
                </a:lnTo>
                <a:cubicBezTo>
                  <a:pt x="99654" y="220562"/>
                  <a:pt x="81980" y="220785"/>
                  <a:pt x="62930" y="220785"/>
                </a:cubicBezTo>
                <a:lnTo>
                  <a:pt x="64493" y="235630"/>
                </a:lnTo>
                <a:cubicBezTo>
                  <a:pt x="81980" y="235630"/>
                  <a:pt x="106890" y="235221"/>
                  <a:pt x="139223" y="234403"/>
                </a:cubicBezTo>
                <a:cubicBezTo>
                  <a:pt x="171556" y="233584"/>
                  <a:pt x="192746" y="232765"/>
                  <a:pt x="202791" y="231947"/>
                </a:cubicBezTo>
                <a:lnTo>
                  <a:pt x="201898" y="217548"/>
                </a:lnTo>
                <a:cubicBezTo>
                  <a:pt x="183444" y="218738"/>
                  <a:pt x="160338" y="219520"/>
                  <a:pt x="132582" y="219892"/>
                </a:cubicBezTo>
                <a:lnTo>
                  <a:pt x="132582" y="172341"/>
                </a:lnTo>
                <a:close/>
                <a:moveTo>
                  <a:pt x="893466" y="139636"/>
                </a:moveTo>
                <a:cubicBezTo>
                  <a:pt x="905000" y="139636"/>
                  <a:pt x="914320" y="144957"/>
                  <a:pt x="921427" y="155598"/>
                </a:cubicBezTo>
                <a:cubicBezTo>
                  <a:pt x="928533" y="166239"/>
                  <a:pt x="932086" y="180415"/>
                  <a:pt x="932086" y="198126"/>
                </a:cubicBezTo>
                <a:cubicBezTo>
                  <a:pt x="932086" y="215613"/>
                  <a:pt x="928459" y="229752"/>
                  <a:pt x="921203" y="240542"/>
                </a:cubicBezTo>
                <a:cubicBezTo>
                  <a:pt x="913948" y="251332"/>
                  <a:pt x="904702" y="256727"/>
                  <a:pt x="893466" y="256727"/>
                </a:cubicBezTo>
                <a:cubicBezTo>
                  <a:pt x="882155" y="256727"/>
                  <a:pt x="872890" y="251350"/>
                  <a:pt x="865672" y="240598"/>
                </a:cubicBezTo>
                <a:cubicBezTo>
                  <a:pt x="858454" y="229845"/>
                  <a:pt x="854845" y="215687"/>
                  <a:pt x="854845" y="198126"/>
                </a:cubicBezTo>
                <a:cubicBezTo>
                  <a:pt x="854845" y="180490"/>
                  <a:pt x="858417" y="166332"/>
                  <a:pt x="865560" y="155654"/>
                </a:cubicBezTo>
                <a:cubicBezTo>
                  <a:pt x="872704" y="144975"/>
                  <a:pt x="882006" y="139636"/>
                  <a:pt x="893466" y="139636"/>
                </a:cubicBezTo>
                <a:close/>
                <a:moveTo>
                  <a:pt x="588666" y="139636"/>
                </a:moveTo>
                <a:cubicBezTo>
                  <a:pt x="600200" y="139636"/>
                  <a:pt x="609520" y="144957"/>
                  <a:pt x="616627" y="155598"/>
                </a:cubicBezTo>
                <a:cubicBezTo>
                  <a:pt x="623733" y="166239"/>
                  <a:pt x="627287" y="180415"/>
                  <a:pt x="627287" y="198126"/>
                </a:cubicBezTo>
                <a:cubicBezTo>
                  <a:pt x="627287" y="215613"/>
                  <a:pt x="623659" y="229752"/>
                  <a:pt x="616403" y="240542"/>
                </a:cubicBezTo>
                <a:cubicBezTo>
                  <a:pt x="609148" y="251332"/>
                  <a:pt x="599902" y="256727"/>
                  <a:pt x="588666" y="256727"/>
                </a:cubicBezTo>
                <a:cubicBezTo>
                  <a:pt x="577355" y="256727"/>
                  <a:pt x="568090" y="251350"/>
                  <a:pt x="560872" y="240598"/>
                </a:cubicBezTo>
                <a:cubicBezTo>
                  <a:pt x="553654" y="229845"/>
                  <a:pt x="550045" y="215687"/>
                  <a:pt x="550045" y="198126"/>
                </a:cubicBezTo>
                <a:cubicBezTo>
                  <a:pt x="550045" y="180490"/>
                  <a:pt x="553617" y="166332"/>
                  <a:pt x="560760" y="155654"/>
                </a:cubicBezTo>
                <a:cubicBezTo>
                  <a:pt x="567904" y="144975"/>
                  <a:pt x="577206" y="139636"/>
                  <a:pt x="588666" y="139636"/>
                </a:cubicBezTo>
                <a:close/>
                <a:moveTo>
                  <a:pt x="1840571" y="130930"/>
                </a:moveTo>
                <a:lnTo>
                  <a:pt x="1840571" y="145775"/>
                </a:lnTo>
                <a:lnTo>
                  <a:pt x="1931988" y="145775"/>
                </a:lnTo>
                <a:cubicBezTo>
                  <a:pt x="1931988" y="157458"/>
                  <a:pt x="1931598" y="174183"/>
                  <a:pt x="1930816" y="195949"/>
                </a:cubicBezTo>
                <a:cubicBezTo>
                  <a:pt x="1930035" y="217715"/>
                  <a:pt x="1929198" y="232542"/>
                  <a:pt x="1928305" y="240430"/>
                </a:cubicBezTo>
                <a:lnTo>
                  <a:pt x="1944601" y="241546"/>
                </a:lnTo>
                <a:cubicBezTo>
                  <a:pt x="1947355" y="209548"/>
                  <a:pt x="1948731" y="172676"/>
                  <a:pt x="1948731" y="130930"/>
                </a:cubicBezTo>
                <a:close/>
                <a:moveTo>
                  <a:pt x="81013" y="125237"/>
                </a:moveTo>
                <a:lnTo>
                  <a:pt x="81013" y="140083"/>
                </a:lnTo>
                <a:lnTo>
                  <a:pt x="171538" y="140083"/>
                </a:lnTo>
                <a:cubicBezTo>
                  <a:pt x="171538" y="159579"/>
                  <a:pt x="170533" y="179336"/>
                  <a:pt x="168524" y="199354"/>
                </a:cubicBezTo>
                <a:lnTo>
                  <a:pt x="184709" y="200470"/>
                </a:lnTo>
                <a:cubicBezTo>
                  <a:pt x="187016" y="179559"/>
                  <a:pt x="188169" y="154482"/>
                  <a:pt x="188169" y="125237"/>
                </a:cubicBezTo>
                <a:close/>
                <a:moveTo>
                  <a:pt x="1301999" y="124791"/>
                </a:moveTo>
                <a:lnTo>
                  <a:pt x="1301999" y="220338"/>
                </a:lnTo>
                <a:cubicBezTo>
                  <a:pt x="1348805" y="220338"/>
                  <a:pt x="1378273" y="219185"/>
                  <a:pt x="1390403" y="216878"/>
                </a:cubicBezTo>
                <a:lnTo>
                  <a:pt x="1389063" y="202032"/>
                </a:lnTo>
                <a:cubicBezTo>
                  <a:pt x="1377455" y="204339"/>
                  <a:pt x="1353977" y="205493"/>
                  <a:pt x="1318630" y="205493"/>
                </a:cubicBezTo>
                <a:lnTo>
                  <a:pt x="1318630" y="124791"/>
                </a:lnTo>
                <a:close/>
                <a:moveTo>
                  <a:pt x="893466" y="124791"/>
                </a:moveTo>
                <a:cubicBezTo>
                  <a:pt x="876871" y="124791"/>
                  <a:pt x="863588" y="131302"/>
                  <a:pt x="853617" y="144324"/>
                </a:cubicBezTo>
                <a:cubicBezTo>
                  <a:pt x="843645" y="157347"/>
                  <a:pt x="838660" y="175281"/>
                  <a:pt x="838660" y="198126"/>
                </a:cubicBezTo>
                <a:cubicBezTo>
                  <a:pt x="838660" y="220673"/>
                  <a:pt x="843701" y="238551"/>
                  <a:pt x="853784" y="251760"/>
                </a:cubicBezTo>
                <a:cubicBezTo>
                  <a:pt x="863867" y="264968"/>
                  <a:pt x="877094" y="271572"/>
                  <a:pt x="893466" y="271572"/>
                </a:cubicBezTo>
                <a:cubicBezTo>
                  <a:pt x="909911" y="271572"/>
                  <a:pt x="923213" y="265005"/>
                  <a:pt x="933370" y="251871"/>
                </a:cubicBezTo>
                <a:cubicBezTo>
                  <a:pt x="943528" y="238737"/>
                  <a:pt x="948606" y="220822"/>
                  <a:pt x="948606" y="198126"/>
                </a:cubicBezTo>
                <a:cubicBezTo>
                  <a:pt x="948606" y="175281"/>
                  <a:pt x="943546" y="157347"/>
                  <a:pt x="933426" y="144324"/>
                </a:cubicBezTo>
                <a:cubicBezTo>
                  <a:pt x="923306" y="131302"/>
                  <a:pt x="909985" y="124791"/>
                  <a:pt x="893466" y="124791"/>
                </a:cubicBezTo>
                <a:close/>
                <a:moveTo>
                  <a:pt x="588666" y="124791"/>
                </a:moveTo>
                <a:cubicBezTo>
                  <a:pt x="572071" y="124791"/>
                  <a:pt x="558788" y="131302"/>
                  <a:pt x="548817" y="144324"/>
                </a:cubicBezTo>
                <a:cubicBezTo>
                  <a:pt x="538845" y="157347"/>
                  <a:pt x="533860" y="175281"/>
                  <a:pt x="533860" y="198126"/>
                </a:cubicBezTo>
                <a:cubicBezTo>
                  <a:pt x="533860" y="220673"/>
                  <a:pt x="538901" y="238551"/>
                  <a:pt x="548984" y="251760"/>
                </a:cubicBezTo>
                <a:cubicBezTo>
                  <a:pt x="559067" y="264968"/>
                  <a:pt x="572295" y="271572"/>
                  <a:pt x="588666" y="271572"/>
                </a:cubicBezTo>
                <a:cubicBezTo>
                  <a:pt x="605111" y="271572"/>
                  <a:pt x="618413" y="265005"/>
                  <a:pt x="628570" y="251871"/>
                </a:cubicBezTo>
                <a:cubicBezTo>
                  <a:pt x="638728" y="238737"/>
                  <a:pt x="643806" y="220822"/>
                  <a:pt x="643806" y="198126"/>
                </a:cubicBezTo>
                <a:cubicBezTo>
                  <a:pt x="643806" y="175281"/>
                  <a:pt x="638746" y="157347"/>
                  <a:pt x="628626" y="144324"/>
                </a:cubicBezTo>
                <a:cubicBezTo>
                  <a:pt x="618506" y="131302"/>
                  <a:pt x="605186" y="124791"/>
                  <a:pt x="588666" y="124791"/>
                </a:cubicBezTo>
                <a:close/>
                <a:moveTo>
                  <a:pt x="1078868" y="118205"/>
                </a:moveTo>
                <a:lnTo>
                  <a:pt x="1078868" y="132827"/>
                </a:lnTo>
                <a:lnTo>
                  <a:pt x="1162807" y="132827"/>
                </a:lnTo>
                <a:lnTo>
                  <a:pt x="1162807" y="154259"/>
                </a:lnTo>
                <a:lnTo>
                  <a:pt x="1078645" y="154259"/>
                </a:lnTo>
                <a:lnTo>
                  <a:pt x="1078645" y="205939"/>
                </a:lnTo>
                <a:lnTo>
                  <a:pt x="1183569" y="205939"/>
                </a:lnTo>
                <a:lnTo>
                  <a:pt x="1183569" y="191317"/>
                </a:lnTo>
                <a:lnTo>
                  <a:pt x="1095053" y="191317"/>
                </a:lnTo>
                <a:lnTo>
                  <a:pt x="1095053" y="168881"/>
                </a:lnTo>
                <a:lnTo>
                  <a:pt x="1179216" y="168881"/>
                </a:lnTo>
                <a:lnTo>
                  <a:pt x="1179216" y="118205"/>
                </a:lnTo>
                <a:close/>
                <a:moveTo>
                  <a:pt x="1655168" y="117647"/>
                </a:moveTo>
                <a:lnTo>
                  <a:pt x="1655168" y="140529"/>
                </a:lnTo>
                <a:cubicBezTo>
                  <a:pt x="1655168" y="155933"/>
                  <a:pt x="1649959" y="170630"/>
                  <a:pt x="1639541" y="184620"/>
                </a:cubicBezTo>
                <a:cubicBezTo>
                  <a:pt x="1629123" y="198609"/>
                  <a:pt x="1616212" y="209288"/>
                  <a:pt x="1600809" y="216655"/>
                </a:cubicBezTo>
                <a:lnTo>
                  <a:pt x="1612640" y="228152"/>
                </a:lnTo>
                <a:cubicBezTo>
                  <a:pt x="1622761" y="222496"/>
                  <a:pt x="1632769" y="214367"/>
                  <a:pt x="1642666" y="203763"/>
                </a:cubicBezTo>
                <a:cubicBezTo>
                  <a:pt x="1652564" y="193159"/>
                  <a:pt x="1659633" y="183131"/>
                  <a:pt x="1663874" y="173681"/>
                </a:cubicBezTo>
                <a:cubicBezTo>
                  <a:pt x="1667818" y="182015"/>
                  <a:pt x="1674702" y="190945"/>
                  <a:pt x="1684524" y="200470"/>
                </a:cubicBezTo>
                <a:cubicBezTo>
                  <a:pt x="1694347" y="209995"/>
                  <a:pt x="1704132" y="217399"/>
                  <a:pt x="1713881" y="222682"/>
                </a:cubicBezTo>
                <a:lnTo>
                  <a:pt x="1725154" y="210516"/>
                </a:lnTo>
                <a:cubicBezTo>
                  <a:pt x="1710867" y="204562"/>
                  <a:pt x="1698328" y="195000"/>
                  <a:pt x="1687538" y="181829"/>
                </a:cubicBezTo>
                <a:cubicBezTo>
                  <a:pt x="1676748" y="168658"/>
                  <a:pt x="1671353" y="154891"/>
                  <a:pt x="1671353" y="140529"/>
                </a:cubicBezTo>
                <a:lnTo>
                  <a:pt x="1671353" y="117647"/>
                </a:lnTo>
                <a:close/>
                <a:moveTo>
                  <a:pt x="350243" y="117647"/>
                </a:moveTo>
                <a:lnTo>
                  <a:pt x="350243" y="140529"/>
                </a:lnTo>
                <a:cubicBezTo>
                  <a:pt x="350243" y="155933"/>
                  <a:pt x="345034" y="170630"/>
                  <a:pt x="334616" y="184620"/>
                </a:cubicBezTo>
                <a:cubicBezTo>
                  <a:pt x="324198" y="198609"/>
                  <a:pt x="311287" y="209288"/>
                  <a:pt x="295883" y="216655"/>
                </a:cubicBezTo>
                <a:lnTo>
                  <a:pt x="307715" y="228152"/>
                </a:lnTo>
                <a:cubicBezTo>
                  <a:pt x="317836" y="222496"/>
                  <a:pt x="327844" y="214367"/>
                  <a:pt x="337741" y="203763"/>
                </a:cubicBezTo>
                <a:cubicBezTo>
                  <a:pt x="347638" y="193159"/>
                  <a:pt x="354708" y="183131"/>
                  <a:pt x="358949" y="173681"/>
                </a:cubicBezTo>
                <a:cubicBezTo>
                  <a:pt x="362893" y="182015"/>
                  <a:pt x="369777" y="190945"/>
                  <a:pt x="379599" y="200470"/>
                </a:cubicBezTo>
                <a:cubicBezTo>
                  <a:pt x="389422" y="209995"/>
                  <a:pt x="399207" y="217399"/>
                  <a:pt x="408956" y="222682"/>
                </a:cubicBezTo>
                <a:lnTo>
                  <a:pt x="420229" y="210516"/>
                </a:lnTo>
                <a:cubicBezTo>
                  <a:pt x="405942" y="204562"/>
                  <a:pt x="393403" y="195000"/>
                  <a:pt x="382613" y="181829"/>
                </a:cubicBezTo>
                <a:cubicBezTo>
                  <a:pt x="371823" y="168658"/>
                  <a:pt x="366428" y="154891"/>
                  <a:pt x="366428" y="140529"/>
                </a:cubicBezTo>
                <a:lnTo>
                  <a:pt x="366428" y="117647"/>
                </a:lnTo>
                <a:close/>
                <a:moveTo>
                  <a:pt x="1980878" y="110615"/>
                </a:moveTo>
                <a:lnTo>
                  <a:pt x="1980878" y="325932"/>
                </a:lnTo>
                <a:lnTo>
                  <a:pt x="1997845" y="325932"/>
                </a:lnTo>
                <a:lnTo>
                  <a:pt x="1997845" y="210739"/>
                </a:lnTo>
                <a:lnTo>
                  <a:pt x="2033005" y="210739"/>
                </a:lnTo>
                <a:lnTo>
                  <a:pt x="2033005" y="195893"/>
                </a:lnTo>
                <a:lnTo>
                  <a:pt x="1997621" y="195893"/>
                </a:lnTo>
                <a:lnTo>
                  <a:pt x="1997621" y="110615"/>
                </a:lnTo>
                <a:close/>
                <a:moveTo>
                  <a:pt x="1760092" y="110615"/>
                </a:moveTo>
                <a:lnTo>
                  <a:pt x="1760092" y="155821"/>
                </a:lnTo>
                <a:lnTo>
                  <a:pt x="1709862" y="155821"/>
                </a:lnTo>
                <a:lnTo>
                  <a:pt x="1709862" y="170779"/>
                </a:lnTo>
                <a:lnTo>
                  <a:pt x="1760092" y="170779"/>
                </a:lnTo>
                <a:lnTo>
                  <a:pt x="1760092" y="234961"/>
                </a:lnTo>
                <a:lnTo>
                  <a:pt x="1776835" y="234961"/>
                </a:lnTo>
                <a:lnTo>
                  <a:pt x="1776835" y="110615"/>
                </a:lnTo>
                <a:close/>
                <a:moveTo>
                  <a:pt x="1447330" y="110615"/>
                </a:moveTo>
                <a:lnTo>
                  <a:pt x="1447330" y="181494"/>
                </a:lnTo>
                <a:lnTo>
                  <a:pt x="1422215" y="181494"/>
                </a:lnTo>
                <a:lnTo>
                  <a:pt x="1422215" y="114968"/>
                </a:lnTo>
                <a:lnTo>
                  <a:pt x="1405807" y="114968"/>
                </a:lnTo>
                <a:lnTo>
                  <a:pt x="1405807" y="261973"/>
                </a:lnTo>
                <a:lnTo>
                  <a:pt x="1422215" y="261973"/>
                </a:lnTo>
                <a:lnTo>
                  <a:pt x="1422215" y="196340"/>
                </a:lnTo>
                <a:lnTo>
                  <a:pt x="1447330" y="196340"/>
                </a:lnTo>
                <a:lnTo>
                  <a:pt x="1447330" y="264205"/>
                </a:lnTo>
                <a:lnTo>
                  <a:pt x="1464073" y="264205"/>
                </a:lnTo>
                <a:lnTo>
                  <a:pt x="1464073" y="110615"/>
                </a:lnTo>
                <a:close/>
                <a:moveTo>
                  <a:pt x="1218953" y="110615"/>
                </a:moveTo>
                <a:lnTo>
                  <a:pt x="1218953" y="261303"/>
                </a:lnTo>
                <a:lnTo>
                  <a:pt x="1168277" y="261303"/>
                </a:lnTo>
                <a:lnTo>
                  <a:pt x="1168277" y="276149"/>
                </a:lnTo>
                <a:lnTo>
                  <a:pt x="1218953" y="276149"/>
                </a:lnTo>
                <a:lnTo>
                  <a:pt x="1218953" y="325932"/>
                </a:lnTo>
                <a:lnTo>
                  <a:pt x="1235696" y="325932"/>
                </a:lnTo>
                <a:lnTo>
                  <a:pt x="1235696" y="110615"/>
                </a:lnTo>
                <a:close/>
                <a:moveTo>
                  <a:pt x="988567" y="110615"/>
                </a:moveTo>
                <a:lnTo>
                  <a:pt x="988567" y="325932"/>
                </a:lnTo>
                <a:lnTo>
                  <a:pt x="1005310" y="325932"/>
                </a:lnTo>
                <a:lnTo>
                  <a:pt x="1005310" y="110615"/>
                </a:lnTo>
                <a:close/>
                <a:moveTo>
                  <a:pt x="683767" y="110615"/>
                </a:moveTo>
                <a:lnTo>
                  <a:pt x="683767" y="325932"/>
                </a:lnTo>
                <a:lnTo>
                  <a:pt x="700510" y="325932"/>
                </a:lnTo>
                <a:lnTo>
                  <a:pt x="700510" y="110615"/>
                </a:lnTo>
                <a:close/>
                <a:moveTo>
                  <a:pt x="452934" y="110615"/>
                </a:moveTo>
                <a:lnTo>
                  <a:pt x="452934" y="230384"/>
                </a:lnTo>
                <a:lnTo>
                  <a:pt x="469566" y="230384"/>
                </a:lnTo>
                <a:lnTo>
                  <a:pt x="469566" y="110615"/>
                </a:lnTo>
                <a:close/>
                <a:moveTo>
                  <a:pt x="218530" y="110615"/>
                </a:moveTo>
                <a:lnTo>
                  <a:pt x="218530" y="271126"/>
                </a:lnTo>
                <a:lnTo>
                  <a:pt x="235273" y="271126"/>
                </a:lnTo>
                <a:lnTo>
                  <a:pt x="235273" y="205269"/>
                </a:lnTo>
                <a:lnTo>
                  <a:pt x="267532" y="205269"/>
                </a:lnTo>
                <a:lnTo>
                  <a:pt x="267532" y="190201"/>
                </a:lnTo>
                <a:lnTo>
                  <a:pt x="235273" y="190201"/>
                </a:lnTo>
                <a:lnTo>
                  <a:pt x="235273" y="110615"/>
                </a:lnTo>
                <a:close/>
                <a:moveTo>
                  <a:pt x="0" y="0"/>
                </a:moveTo>
                <a:lnTo>
                  <a:pt x="2091990" y="0"/>
                </a:lnTo>
                <a:lnTo>
                  <a:pt x="209199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5007429" y="2059112"/>
            <a:ext cx="2177142" cy="2127374"/>
            <a:chOff x="5376388" y="2419637"/>
            <a:chExt cx="1439223" cy="1406324"/>
          </a:xfrm>
        </p:grpSpPr>
        <p:pic>
          <p:nvPicPr>
            <p:cNvPr id="58" name="그림 57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504D4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8" r="5725" b="13418"/>
            <a:stretch/>
          </p:blipFill>
          <p:spPr>
            <a:xfrm>
              <a:off x="5376388" y="2419637"/>
              <a:ext cx="1439222" cy="1406324"/>
            </a:xfrm>
            <a:prstGeom prst="rect">
              <a:avLst/>
            </a:prstGeom>
          </p:spPr>
        </p:pic>
        <p:sp>
          <p:nvSpPr>
            <p:cNvPr id="59" name="직사각형 58"/>
            <p:cNvSpPr/>
            <p:nvPr/>
          </p:nvSpPr>
          <p:spPr>
            <a:xfrm>
              <a:off x="5376389" y="2419637"/>
              <a:ext cx="1439222" cy="1406324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3" name="그룹 72"/>
          <p:cNvGrpSpPr/>
          <p:nvPr/>
        </p:nvGrpSpPr>
        <p:grpSpPr>
          <a:xfrm>
            <a:off x="3557217" y="4487863"/>
            <a:ext cx="1450212" cy="2145264"/>
            <a:chOff x="3973162" y="2725838"/>
            <a:chExt cx="950683" cy="1406324"/>
          </a:xfrm>
        </p:grpSpPr>
        <p:pic>
          <p:nvPicPr>
            <p:cNvPr id="81" name="그림 8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87" t="2869" r="17877" b="17636"/>
            <a:stretch/>
          </p:blipFill>
          <p:spPr>
            <a:xfrm>
              <a:off x="3973162" y="2725838"/>
              <a:ext cx="950683" cy="1406324"/>
            </a:xfrm>
            <a:prstGeom prst="rect">
              <a:avLst/>
            </a:prstGeom>
          </p:spPr>
        </p:pic>
        <p:sp>
          <p:nvSpPr>
            <p:cNvPr id="82" name="직사각형 81"/>
            <p:cNvSpPr/>
            <p:nvPr/>
          </p:nvSpPr>
          <p:spPr>
            <a:xfrm>
              <a:off x="3973162" y="2725838"/>
              <a:ext cx="950683" cy="1406324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8661675" y="413505"/>
            <a:ext cx="1739707" cy="2402540"/>
            <a:chOff x="8304623" y="211469"/>
            <a:chExt cx="1739707" cy="2402540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50" r="16032" b="13235"/>
            <a:stretch/>
          </p:blipFill>
          <p:spPr>
            <a:xfrm>
              <a:off x="8304626" y="381715"/>
              <a:ext cx="1739704" cy="2232294"/>
            </a:xfrm>
            <a:prstGeom prst="rect">
              <a:avLst/>
            </a:prstGeom>
          </p:spPr>
        </p:pic>
        <p:sp>
          <p:nvSpPr>
            <p:cNvPr id="94" name="직사각형 93"/>
            <p:cNvSpPr/>
            <p:nvPr/>
          </p:nvSpPr>
          <p:spPr>
            <a:xfrm>
              <a:off x="8304623" y="211469"/>
              <a:ext cx="1739707" cy="2402539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8821781" y="4186486"/>
            <a:ext cx="2105464" cy="2258735"/>
            <a:chOff x="8991598" y="3730102"/>
            <a:chExt cx="2105464" cy="2258735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28" r="11930" b="13045"/>
            <a:stretch/>
          </p:blipFill>
          <p:spPr>
            <a:xfrm>
              <a:off x="8991598" y="3730103"/>
              <a:ext cx="2105464" cy="2258734"/>
            </a:xfrm>
            <a:prstGeom prst="rect">
              <a:avLst/>
            </a:prstGeom>
          </p:spPr>
        </p:pic>
        <p:sp>
          <p:nvSpPr>
            <p:cNvPr id="95" name="직사각형 94"/>
            <p:cNvSpPr/>
            <p:nvPr/>
          </p:nvSpPr>
          <p:spPr>
            <a:xfrm>
              <a:off x="8991598" y="3730102"/>
              <a:ext cx="2105464" cy="2258735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1108410" y="2056228"/>
            <a:ext cx="1843870" cy="2130258"/>
            <a:chOff x="2651931" y="4404943"/>
            <a:chExt cx="1843870" cy="2130258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92" r="11905" b="13809"/>
            <a:stretch/>
          </p:blipFill>
          <p:spPr>
            <a:xfrm>
              <a:off x="2651931" y="4404943"/>
              <a:ext cx="1843870" cy="2130258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2651931" y="4407827"/>
              <a:ext cx="1843870" cy="2127374"/>
            </a:xfrm>
            <a:prstGeom prst="rect">
              <a:avLst/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481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자유형 11"/>
          <p:cNvSpPr/>
          <p:nvPr/>
        </p:nvSpPr>
        <p:spPr>
          <a:xfrm>
            <a:off x="1108410" y="752006"/>
            <a:ext cx="2091990" cy="432373"/>
          </a:xfrm>
          <a:custGeom>
            <a:avLst/>
            <a:gdLst/>
            <a:ahLst/>
            <a:cxnLst/>
            <a:rect l="l" t="t" r="r" b="b"/>
            <a:pathLst>
              <a:path w="2091990" h="432373">
                <a:moveTo>
                  <a:pt x="353033" y="257396"/>
                </a:moveTo>
                <a:lnTo>
                  <a:pt x="453158" y="257396"/>
                </a:lnTo>
                <a:lnTo>
                  <a:pt x="453158" y="305394"/>
                </a:lnTo>
                <a:lnTo>
                  <a:pt x="353033" y="305394"/>
                </a:lnTo>
                <a:close/>
                <a:moveTo>
                  <a:pt x="100881" y="256504"/>
                </a:moveTo>
                <a:lnTo>
                  <a:pt x="100881" y="318676"/>
                </a:lnTo>
                <a:lnTo>
                  <a:pt x="240966" y="318676"/>
                </a:lnTo>
                <a:lnTo>
                  <a:pt x="240966" y="303831"/>
                </a:lnTo>
                <a:lnTo>
                  <a:pt x="117513" y="303831"/>
                </a:lnTo>
                <a:lnTo>
                  <a:pt x="117513" y="256504"/>
                </a:lnTo>
                <a:close/>
                <a:moveTo>
                  <a:pt x="1710755" y="253490"/>
                </a:moveTo>
                <a:cubicBezTo>
                  <a:pt x="1727796" y="253490"/>
                  <a:pt x="1740819" y="256057"/>
                  <a:pt x="1749823" y="261192"/>
                </a:cubicBezTo>
                <a:cubicBezTo>
                  <a:pt x="1758827" y="266326"/>
                  <a:pt x="1763329" y="272912"/>
                  <a:pt x="1763329" y="280949"/>
                </a:cubicBezTo>
                <a:cubicBezTo>
                  <a:pt x="1763329" y="289060"/>
                  <a:pt x="1758790" y="295664"/>
                  <a:pt x="1749711" y="300761"/>
                </a:cubicBezTo>
                <a:cubicBezTo>
                  <a:pt x="1740633" y="305859"/>
                  <a:pt x="1727647" y="308407"/>
                  <a:pt x="1710755" y="308407"/>
                </a:cubicBezTo>
                <a:cubicBezTo>
                  <a:pt x="1693789" y="308407"/>
                  <a:pt x="1680785" y="305840"/>
                  <a:pt x="1671744" y="300706"/>
                </a:cubicBezTo>
                <a:cubicBezTo>
                  <a:pt x="1662702" y="295571"/>
                  <a:pt x="1658182" y="288985"/>
                  <a:pt x="1658182" y="280949"/>
                </a:cubicBezTo>
                <a:cubicBezTo>
                  <a:pt x="1658182" y="272986"/>
                  <a:pt x="1662684" y="266419"/>
                  <a:pt x="1671688" y="261247"/>
                </a:cubicBezTo>
                <a:cubicBezTo>
                  <a:pt x="1680692" y="256076"/>
                  <a:pt x="1693715" y="253490"/>
                  <a:pt x="1710755" y="253490"/>
                </a:cubicBezTo>
                <a:close/>
                <a:moveTo>
                  <a:pt x="1329681" y="245676"/>
                </a:moveTo>
                <a:lnTo>
                  <a:pt x="1329681" y="317002"/>
                </a:lnTo>
                <a:lnTo>
                  <a:pt x="1470435" y="317002"/>
                </a:lnTo>
                <a:lnTo>
                  <a:pt x="1470435" y="301933"/>
                </a:lnTo>
                <a:lnTo>
                  <a:pt x="1346312" y="301933"/>
                </a:lnTo>
                <a:lnTo>
                  <a:pt x="1346312" y="245676"/>
                </a:lnTo>
                <a:close/>
                <a:moveTo>
                  <a:pt x="336514" y="242774"/>
                </a:moveTo>
                <a:lnTo>
                  <a:pt x="336514" y="320016"/>
                </a:lnTo>
                <a:lnTo>
                  <a:pt x="469566" y="320016"/>
                </a:lnTo>
                <a:lnTo>
                  <a:pt x="469566" y="242774"/>
                </a:lnTo>
                <a:close/>
                <a:moveTo>
                  <a:pt x="1710755" y="239314"/>
                </a:moveTo>
                <a:cubicBezTo>
                  <a:pt x="1688208" y="239314"/>
                  <a:pt x="1670832" y="243165"/>
                  <a:pt x="1658628" y="250867"/>
                </a:cubicBezTo>
                <a:cubicBezTo>
                  <a:pt x="1646424" y="258568"/>
                  <a:pt x="1640322" y="268596"/>
                  <a:pt x="1640322" y="280949"/>
                </a:cubicBezTo>
                <a:cubicBezTo>
                  <a:pt x="1640322" y="293301"/>
                  <a:pt x="1646443" y="303366"/>
                  <a:pt x="1658684" y="311142"/>
                </a:cubicBezTo>
                <a:cubicBezTo>
                  <a:pt x="1670925" y="318918"/>
                  <a:pt x="1688282" y="322806"/>
                  <a:pt x="1710755" y="322806"/>
                </a:cubicBezTo>
                <a:cubicBezTo>
                  <a:pt x="1733228" y="322806"/>
                  <a:pt x="1750585" y="318918"/>
                  <a:pt x="1762827" y="311142"/>
                </a:cubicBezTo>
                <a:cubicBezTo>
                  <a:pt x="1775068" y="303366"/>
                  <a:pt x="1781188" y="293301"/>
                  <a:pt x="1781188" y="280949"/>
                </a:cubicBezTo>
                <a:cubicBezTo>
                  <a:pt x="1781188" y="268596"/>
                  <a:pt x="1775086" y="258568"/>
                  <a:pt x="1762882" y="250867"/>
                </a:cubicBezTo>
                <a:cubicBezTo>
                  <a:pt x="1750678" y="243165"/>
                  <a:pt x="1733303" y="239314"/>
                  <a:pt x="1710755" y="239314"/>
                </a:cubicBezTo>
                <a:close/>
                <a:moveTo>
                  <a:pt x="1202545" y="226031"/>
                </a:moveTo>
                <a:cubicBezTo>
                  <a:pt x="1163254" y="228189"/>
                  <a:pt x="1114252" y="229268"/>
                  <a:pt x="1055540" y="229268"/>
                </a:cubicBezTo>
                <a:lnTo>
                  <a:pt x="1057214" y="243667"/>
                </a:lnTo>
                <a:cubicBezTo>
                  <a:pt x="1072990" y="243667"/>
                  <a:pt x="1094384" y="243369"/>
                  <a:pt x="1121396" y="242774"/>
                </a:cubicBezTo>
                <a:lnTo>
                  <a:pt x="1121396" y="319793"/>
                </a:lnTo>
                <a:lnTo>
                  <a:pt x="1138028" y="319793"/>
                </a:lnTo>
                <a:lnTo>
                  <a:pt x="1138028" y="242551"/>
                </a:lnTo>
                <a:cubicBezTo>
                  <a:pt x="1169579" y="241807"/>
                  <a:pt x="1191382" y="241025"/>
                  <a:pt x="1203437" y="240207"/>
                </a:cubicBezTo>
                <a:close/>
                <a:moveTo>
                  <a:pt x="1874392" y="195670"/>
                </a:moveTo>
                <a:lnTo>
                  <a:pt x="1874392" y="270121"/>
                </a:lnTo>
                <a:cubicBezTo>
                  <a:pt x="1846114" y="270493"/>
                  <a:pt x="1828143" y="270679"/>
                  <a:pt x="1820479" y="270679"/>
                </a:cubicBezTo>
                <a:lnTo>
                  <a:pt x="1822042" y="285302"/>
                </a:lnTo>
                <a:cubicBezTo>
                  <a:pt x="1879340" y="285302"/>
                  <a:pt x="1927412" y="284223"/>
                  <a:pt x="1966256" y="282065"/>
                </a:cubicBezTo>
                <a:lnTo>
                  <a:pt x="1965140" y="267666"/>
                </a:lnTo>
                <a:lnTo>
                  <a:pt x="1891135" y="269898"/>
                </a:lnTo>
                <a:lnTo>
                  <a:pt x="1891135" y="195670"/>
                </a:lnTo>
                <a:close/>
                <a:moveTo>
                  <a:pt x="115950" y="172341"/>
                </a:moveTo>
                <a:lnTo>
                  <a:pt x="115950" y="220115"/>
                </a:lnTo>
                <a:cubicBezTo>
                  <a:pt x="99654" y="220562"/>
                  <a:pt x="81980" y="220785"/>
                  <a:pt x="62930" y="220785"/>
                </a:cubicBezTo>
                <a:lnTo>
                  <a:pt x="64493" y="235630"/>
                </a:lnTo>
                <a:cubicBezTo>
                  <a:pt x="81980" y="235630"/>
                  <a:pt x="106890" y="235221"/>
                  <a:pt x="139223" y="234403"/>
                </a:cubicBezTo>
                <a:cubicBezTo>
                  <a:pt x="171556" y="233584"/>
                  <a:pt x="192746" y="232765"/>
                  <a:pt x="202791" y="231947"/>
                </a:cubicBezTo>
                <a:lnTo>
                  <a:pt x="201898" y="217548"/>
                </a:lnTo>
                <a:cubicBezTo>
                  <a:pt x="183444" y="218738"/>
                  <a:pt x="160338" y="219520"/>
                  <a:pt x="132582" y="219892"/>
                </a:cubicBezTo>
                <a:lnTo>
                  <a:pt x="132582" y="172341"/>
                </a:lnTo>
                <a:close/>
                <a:moveTo>
                  <a:pt x="893466" y="139636"/>
                </a:moveTo>
                <a:cubicBezTo>
                  <a:pt x="905000" y="139636"/>
                  <a:pt x="914320" y="144957"/>
                  <a:pt x="921427" y="155598"/>
                </a:cubicBezTo>
                <a:cubicBezTo>
                  <a:pt x="928533" y="166239"/>
                  <a:pt x="932086" y="180415"/>
                  <a:pt x="932086" y="198126"/>
                </a:cubicBezTo>
                <a:cubicBezTo>
                  <a:pt x="932086" y="215613"/>
                  <a:pt x="928459" y="229752"/>
                  <a:pt x="921203" y="240542"/>
                </a:cubicBezTo>
                <a:cubicBezTo>
                  <a:pt x="913948" y="251332"/>
                  <a:pt x="904702" y="256727"/>
                  <a:pt x="893466" y="256727"/>
                </a:cubicBezTo>
                <a:cubicBezTo>
                  <a:pt x="882155" y="256727"/>
                  <a:pt x="872890" y="251350"/>
                  <a:pt x="865672" y="240598"/>
                </a:cubicBezTo>
                <a:cubicBezTo>
                  <a:pt x="858454" y="229845"/>
                  <a:pt x="854845" y="215687"/>
                  <a:pt x="854845" y="198126"/>
                </a:cubicBezTo>
                <a:cubicBezTo>
                  <a:pt x="854845" y="180490"/>
                  <a:pt x="858417" y="166332"/>
                  <a:pt x="865560" y="155654"/>
                </a:cubicBezTo>
                <a:cubicBezTo>
                  <a:pt x="872704" y="144975"/>
                  <a:pt x="882006" y="139636"/>
                  <a:pt x="893466" y="139636"/>
                </a:cubicBezTo>
                <a:close/>
                <a:moveTo>
                  <a:pt x="588666" y="139636"/>
                </a:moveTo>
                <a:cubicBezTo>
                  <a:pt x="600200" y="139636"/>
                  <a:pt x="609520" y="144957"/>
                  <a:pt x="616627" y="155598"/>
                </a:cubicBezTo>
                <a:cubicBezTo>
                  <a:pt x="623733" y="166239"/>
                  <a:pt x="627287" y="180415"/>
                  <a:pt x="627287" y="198126"/>
                </a:cubicBezTo>
                <a:cubicBezTo>
                  <a:pt x="627287" y="215613"/>
                  <a:pt x="623659" y="229752"/>
                  <a:pt x="616403" y="240542"/>
                </a:cubicBezTo>
                <a:cubicBezTo>
                  <a:pt x="609148" y="251332"/>
                  <a:pt x="599902" y="256727"/>
                  <a:pt x="588666" y="256727"/>
                </a:cubicBezTo>
                <a:cubicBezTo>
                  <a:pt x="577355" y="256727"/>
                  <a:pt x="568090" y="251350"/>
                  <a:pt x="560872" y="240598"/>
                </a:cubicBezTo>
                <a:cubicBezTo>
                  <a:pt x="553654" y="229845"/>
                  <a:pt x="550045" y="215687"/>
                  <a:pt x="550045" y="198126"/>
                </a:cubicBezTo>
                <a:cubicBezTo>
                  <a:pt x="550045" y="180490"/>
                  <a:pt x="553617" y="166332"/>
                  <a:pt x="560760" y="155654"/>
                </a:cubicBezTo>
                <a:cubicBezTo>
                  <a:pt x="567904" y="144975"/>
                  <a:pt x="577206" y="139636"/>
                  <a:pt x="588666" y="139636"/>
                </a:cubicBezTo>
                <a:close/>
                <a:moveTo>
                  <a:pt x="1840571" y="130930"/>
                </a:moveTo>
                <a:lnTo>
                  <a:pt x="1840571" y="145775"/>
                </a:lnTo>
                <a:lnTo>
                  <a:pt x="1931988" y="145775"/>
                </a:lnTo>
                <a:cubicBezTo>
                  <a:pt x="1931988" y="157458"/>
                  <a:pt x="1931598" y="174183"/>
                  <a:pt x="1930816" y="195949"/>
                </a:cubicBezTo>
                <a:cubicBezTo>
                  <a:pt x="1930035" y="217715"/>
                  <a:pt x="1929198" y="232542"/>
                  <a:pt x="1928305" y="240430"/>
                </a:cubicBezTo>
                <a:lnTo>
                  <a:pt x="1944601" y="241546"/>
                </a:lnTo>
                <a:cubicBezTo>
                  <a:pt x="1947355" y="209548"/>
                  <a:pt x="1948731" y="172676"/>
                  <a:pt x="1948731" y="130930"/>
                </a:cubicBezTo>
                <a:close/>
                <a:moveTo>
                  <a:pt x="81013" y="125237"/>
                </a:moveTo>
                <a:lnTo>
                  <a:pt x="81013" y="140083"/>
                </a:lnTo>
                <a:lnTo>
                  <a:pt x="171538" y="140083"/>
                </a:lnTo>
                <a:cubicBezTo>
                  <a:pt x="171538" y="159579"/>
                  <a:pt x="170533" y="179336"/>
                  <a:pt x="168524" y="199354"/>
                </a:cubicBezTo>
                <a:lnTo>
                  <a:pt x="184709" y="200470"/>
                </a:lnTo>
                <a:cubicBezTo>
                  <a:pt x="187016" y="179559"/>
                  <a:pt x="188169" y="154482"/>
                  <a:pt x="188169" y="125237"/>
                </a:cubicBezTo>
                <a:close/>
                <a:moveTo>
                  <a:pt x="1301999" y="124791"/>
                </a:moveTo>
                <a:lnTo>
                  <a:pt x="1301999" y="220338"/>
                </a:lnTo>
                <a:cubicBezTo>
                  <a:pt x="1348805" y="220338"/>
                  <a:pt x="1378273" y="219185"/>
                  <a:pt x="1390403" y="216878"/>
                </a:cubicBezTo>
                <a:lnTo>
                  <a:pt x="1389063" y="202032"/>
                </a:lnTo>
                <a:cubicBezTo>
                  <a:pt x="1377455" y="204339"/>
                  <a:pt x="1353977" y="205493"/>
                  <a:pt x="1318630" y="205493"/>
                </a:cubicBezTo>
                <a:lnTo>
                  <a:pt x="1318630" y="124791"/>
                </a:lnTo>
                <a:close/>
                <a:moveTo>
                  <a:pt x="893466" y="124791"/>
                </a:moveTo>
                <a:cubicBezTo>
                  <a:pt x="876871" y="124791"/>
                  <a:pt x="863588" y="131302"/>
                  <a:pt x="853617" y="144324"/>
                </a:cubicBezTo>
                <a:cubicBezTo>
                  <a:pt x="843645" y="157347"/>
                  <a:pt x="838660" y="175281"/>
                  <a:pt x="838660" y="198126"/>
                </a:cubicBezTo>
                <a:cubicBezTo>
                  <a:pt x="838660" y="220673"/>
                  <a:pt x="843701" y="238551"/>
                  <a:pt x="853784" y="251760"/>
                </a:cubicBezTo>
                <a:cubicBezTo>
                  <a:pt x="863867" y="264968"/>
                  <a:pt x="877094" y="271572"/>
                  <a:pt x="893466" y="271572"/>
                </a:cubicBezTo>
                <a:cubicBezTo>
                  <a:pt x="909911" y="271572"/>
                  <a:pt x="923213" y="265005"/>
                  <a:pt x="933370" y="251871"/>
                </a:cubicBezTo>
                <a:cubicBezTo>
                  <a:pt x="943528" y="238737"/>
                  <a:pt x="948606" y="220822"/>
                  <a:pt x="948606" y="198126"/>
                </a:cubicBezTo>
                <a:cubicBezTo>
                  <a:pt x="948606" y="175281"/>
                  <a:pt x="943546" y="157347"/>
                  <a:pt x="933426" y="144324"/>
                </a:cubicBezTo>
                <a:cubicBezTo>
                  <a:pt x="923306" y="131302"/>
                  <a:pt x="909985" y="124791"/>
                  <a:pt x="893466" y="124791"/>
                </a:cubicBezTo>
                <a:close/>
                <a:moveTo>
                  <a:pt x="588666" y="124791"/>
                </a:moveTo>
                <a:cubicBezTo>
                  <a:pt x="572071" y="124791"/>
                  <a:pt x="558788" y="131302"/>
                  <a:pt x="548817" y="144324"/>
                </a:cubicBezTo>
                <a:cubicBezTo>
                  <a:pt x="538845" y="157347"/>
                  <a:pt x="533860" y="175281"/>
                  <a:pt x="533860" y="198126"/>
                </a:cubicBezTo>
                <a:cubicBezTo>
                  <a:pt x="533860" y="220673"/>
                  <a:pt x="538901" y="238551"/>
                  <a:pt x="548984" y="251760"/>
                </a:cubicBezTo>
                <a:cubicBezTo>
                  <a:pt x="559067" y="264968"/>
                  <a:pt x="572295" y="271572"/>
                  <a:pt x="588666" y="271572"/>
                </a:cubicBezTo>
                <a:cubicBezTo>
                  <a:pt x="605111" y="271572"/>
                  <a:pt x="618413" y="265005"/>
                  <a:pt x="628570" y="251871"/>
                </a:cubicBezTo>
                <a:cubicBezTo>
                  <a:pt x="638728" y="238737"/>
                  <a:pt x="643806" y="220822"/>
                  <a:pt x="643806" y="198126"/>
                </a:cubicBezTo>
                <a:cubicBezTo>
                  <a:pt x="643806" y="175281"/>
                  <a:pt x="638746" y="157347"/>
                  <a:pt x="628626" y="144324"/>
                </a:cubicBezTo>
                <a:cubicBezTo>
                  <a:pt x="618506" y="131302"/>
                  <a:pt x="605186" y="124791"/>
                  <a:pt x="588666" y="124791"/>
                </a:cubicBezTo>
                <a:close/>
                <a:moveTo>
                  <a:pt x="1078868" y="118205"/>
                </a:moveTo>
                <a:lnTo>
                  <a:pt x="1078868" y="132827"/>
                </a:lnTo>
                <a:lnTo>
                  <a:pt x="1162807" y="132827"/>
                </a:lnTo>
                <a:lnTo>
                  <a:pt x="1162807" y="154259"/>
                </a:lnTo>
                <a:lnTo>
                  <a:pt x="1078645" y="154259"/>
                </a:lnTo>
                <a:lnTo>
                  <a:pt x="1078645" y="205939"/>
                </a:lnTo>
                <a:lnTo>
                  <a:pt x="1183569" y="205939"/>
                </a:lnTo>
                <a:lnTo>
                  <a:pt x="1183569" y="191317"/>
                </a:lnTo>
                <a:lnTo>
                  <a:pt x="1095053" y="191317"/>
                </a:lnTo>
                <a:lnTo>
                  <a:pt x="1095053" y="168881"/>
                </a:lnTo>
                <a:lnTo>
                  <a:pt x="1179216" y="168881"/>
                </a:lnTo>
                <a:lnTo>
                  <a:pt x="1179216" y="118205"/>
                </a:lnTo>
                <a:close/>
                <a:moveTo>
                  <a:pt x="1655168" y="117647"/>
                </a:moveTo>
                <a:lnTo>
                  <a:pt x="1655168" y="140529"/>
                </a:lnTo>
                <a:cubicBezTo>
                  <a:pt x="1655168" y="155933"/>
                  <a:pt x="1649959" y="170630"/>
                  <a:pt x="1639541" y="184620"/>
                </a:cubicBezTo>
                <a:cubicBezTo>
                  <a:pt x="1629123" y="198609"/>
                  <a:pt x="1616212" y="209288"/>
                  <a:pt x="1600809" y="216655"/>
                </a:cubicBezTo>
                <a:lnTo>
                  <a:pt x="1612640" y="228152"/>
                </a:lnTo>
                <a:cubicBezTo>
                  <a:pt x="1622761" y="222496"/>
                  <a:pt x="1632769" y="214367"/>
                  <a:pt x="1642666" y="203763"/>
                </a:cubicBezTo>
                <a:cubicBezTo>
                  <a:pt x="1652564" y="193159"/>
                  <a:pt x="1659633" y="183131"/>
                  <a:pt x="1663874" y="173681"/>
                </a:cubicBezTo>
                <a:cubicBezTo>
                  <a:pt x="1667818" y="182015"/>
                  <a:pt x="1674702" y="190945"/>
                  <a:pt x="1684524" y="200470"/>
                </a:cubicBezTo>
                <a:cubicBezTo>
                  <a:pt x="1694347" y="209995"/>
                  <a:pt x="1704132" y="217399"/>
                  <a:pt x="1713881" y="222682"/>
                </a:cubicBezTo>
                <a:lnTo>
                  <a:pt x="1725154" y="210516"/>
                </a:lnTo>
                <a:cubicBezTo>
                  <a:pt x="1710867" y="204562"/>
                  <a:pt x="1698328" y="195000"/>
                  <a:pt x="1687538" y="181829"/>
                </a:cubicBezTo>
                <a:cubicBezTo>
                  <a:pt x="1676748" y="168658"/>
                  <a:pt x="1671353" y="154891"/>
                  <a:pt x="1671353" y="140529"/>
                </a:cubicBezTo>
                <a:lnTo>
                  <a:pt x="1671353" y="117647"/>
                </a:lnTo>
                <a:close/>
                <a:moveTo>
                  <a:pt x="350243" y="117647"/>
                </a:moveTo>
                <a:lnTo>
                  <a:pt x="350243" y="140529"/>
                </a:lnTo>
                <a:cubicBezTo>
                  <a:pt x="350243" y="155933"/>
                  <a:pt x="345034" y="170630"/>
                  <a:pt x="334616" y="184620"/>
                </a:cubicBezTo>
                <a:cubicBezTo>
                  <a:pt x="324198" y="198609"/>
                  <a:pt x="311287" y="209288"/>
                  <a:pt x="295883" y="216655"/>
                </a:cubicBezTo>
                <a:lnTo>
                  <a:pt x="307715" y="228152"/>
                </a:lnTo>
                <a:cubicBezTo>
                  <a:pt x="317836" y="222496"/>
                  <a:pt x="327844" y="214367"/>
                  <a:pt x="337741" y="203763"/>
                </a:cubicBezTo>
                <a:cubicBezTo>
                  <a:pt x="347638" y="193159"/>
                  <a:pt x="354708" y="183131"/>
                  <a:pt x="358949" y="173681"/>
                </a:cubicBezTo>
                <a:cubicBezTo>
                  <a:pt x="362893" y="182015"/>
                  <a:pt x="369777" y="190945"/>
                  <a:pt x="379599" y="200470"/>
                </a:cubicBezTo>
                <a:cubicBezTo>
                  <a:pt x="389422" y="209995"/>
                  <a:pt x="399207" y="217399"/>
                  <a:pt x="408956" y="222682"/>
                </a:cubicBezTo>
                <a:lnTo>
                  <a:pt x="420229" y="210516"/>
                </a:lnTo>
                <a:cubicBezTo>
                  <a:pt x="405942" y="204562"/>
                  <a:pt x="393403" y="195000"/>
                  <a:pt x="382613" y="181829"/>
                </a:cubicBezTo>
                <a:cubicBezTo>
                  <a:pt x="371823" y="168658"/>
                  <a:pt x="366428" y="154891"/>
                  <a:pt x="366428" y="140529"/>
                </a:cubicBezTo>
                <a:lnTo>
                  <a:pt x="366428" y="117647"/>
                </a:lnTo>
                <a:close/>
                <a:moveTo>
                  <a:pt x="1980878" y="110615"/>
                </a:moveTo>
                <a:lnTo>
                  <a:pt x="1980878" y="325932"/>
                </a:lnTo>
                <a:lnTo>
                  <a:pt x="1997845" y="325932"/>
                </a:lnTo>
                <a:lnTo>
                  <a:pt x="1997845" y="210739"/>
                </a:lnTo>
                <a:lnTo>
                  <a:pt x="2033005" y="210739"/>
                </a:lnTo>
                <a:lnTo>
                  <a:pt x="2033005" y="195893"/>
                </a:lnTo>
                <a:lnTo>
                  <a:pt x="1997621" y="195893"/>
                </a:lnTo>
                <a:lnTo>
                  <a:pt x="1997621" y="110615"/>
                </a:lnTo>
                <a:close/>
                <a:moveTo>
                  <a:pt x="1760092" y="110615"/>
                </a:moveTo>
                <a:lnTo>
                  <a:pt x="1760092" y="155821"/>
                </a:lnTo>
                <a:lnTo>
                  <a:pt x="1709862" y="155821"/>
                </a:lnTo>
                <a:lnTo>
                  <a:pt x="1709862" y="170779"/>
                </a:lnTo>
                <a:lnTo>
                  <a:pt x="1760092" y="170779"/>
                </a:lnTo>
                <a:lnTo>
                  <a:pt x="1760092" y="234961"/>
                </a:lnTo>
                <a:lnTo>
                  <a:pt x="1776835" y="234961"/>
                </a:lnTo>
                <a:lnTo>
                  <a:pt x="1776835" y="110615"/>
                </a:lnTo>
                <a:close/>
                <a:moveTo>
                  <a:pt x="1447330" y="110615"/>
                </a:moveTo>
                <a:lnTo>
                  <a:pt x="1447330" y="181494"/>
                </a:lnTo>
                <a:lnTo>
                  <a:pt x="1422215" y="181494"/>
                </a:lnTo>
                <a:lnTo>
                  <a:pt x="1422215" y="114968"/>
                </a:lnTo>
                <a:lnTo>
                  <a:pt x="1405807" y="114968"/>
                </a:lnTo>
                <a:lnTo>
                  <a:pt x="1405807" y="261973"/>
                </a:lnTo>
                <a:lnTo>
                  <a:pt x="1422215" y="261973"/>
                </a:lnTo>
                <a:lnTo>
                  <a:pt x="1422215" y="196340"/>
                </a:lnTo>
                <a:lnTo>
                  <a:pt x="1447330" y="196340"/>
                </a:lnTo>
                <a:lnTo>
                  <a:pt x="1447330" y="264205"/>
                </a:lnTo>
                <a:lnTo>
                  <a:pt x="1464073" y="264205"/>
                </a:lnTo>
                <a:lnTo>
                  <a:pt x="1464073" y="110615"/>
                </a:lnTo>
                <a:close/>
                <a:moveTo>
                  <a:pt x="1218953" y="110615"/>
                </a:moveTo>
                <a:lnTo>
                  <a:pt x="1218953" y="261303"/>
                </a:lnTo>
                <a:lnTo>
                  <a:pt x="1168277" y="261303"/>
                </a:lnTo>
                <a:lnTo>
                  <a:pt x="1168277" y="276149"/>
                </a:lnTo>
                <a:lnTo>
                  <a:pt x="1218953" y="276149"/>
                </a:lnTo>
                <a:lnTo>
                  <a:pt x="1218953" y="325932"/>
                </a:lnTo>
                <a:lnTo>
                  <a:pt x="1235696" y="325932"/>
                </a:lnTo>
                <a:lnTo>
                  <a:pt x="1235696" y="110615"/>
                </a:lnTo>
                <a:close/>
                <a:moveTo>
                  <a:pt x="988567" y="110615"/>
                </a:moveTo>
                <a:lnTo>
                  <a:pt x="988567" y="325932"/>
                </a:lnTo>
                <a:lnTo>
                  <a:pt x="1005310" y="325932"/>
                </a:lnTo>
                <a:lnTo>
                  <a:pt x="1005310" y="110615"/>
                </a:lnTo>
                <a:close/>
                <a:moveTo>
                  <a:pt x="683767" y="110615"/>
                </a:moveTo>
                <a:lnTo>
                  <a:pt x="683767" y="325932"/>
                </a:lnTo>
                <a:lnTo>
                  <a:pt x="700510" y="325932"/>
                </a:lnTo>
                <a:lnTo>
                  <a:pt x="700510" y="110615"/>
                </a:lnTo>
                <a:close/>
                <a:moveTo>
                  <a:pt x="452934" y="110615"/>
                </a:moveTo>
                <a:lnTo>
                  <a:pt x="452934" y="230384"/>
                </a:lnTo>
                <a:lnTo>
                  <a:pt x="469566" y="230384"/>
                </a:lnTo>
                <a:lnTo>
                  <a:pt x="469566" y="110615"/>
                </a:lnTo>
                <a:close/>
                <a:moveTo>
                  <a:pt x="218530" y="110615"/>
                </a:moveTo>
                <a:lnTo>
                  <a:pt x="218530" y="271126"/>
                </a:lnTo>
                <a:lnTo>
                  <a:pt x="235273" y="271126"/>
                </a:lnTo>
                <a:lnTo>
                  <a:pt x="235273" y="205269"/>
                </a:lnTo>
                <a:lnTo>
                  <a:pt x="267532" y="205269"/>
                </a:lnTo>
                <a:lnTo>
                  <a:pt x="267532" y="190201"/>
                </a:lnTo>
                <a:lnTo>
                  <a:pt x="235273" y="190201"/>
                </a:lnTo>
                <a:lnTo>
                  <a:pt x="235273" y="110615"/>
                </a:lnTo>
                <a:close/>
                <a:moveTo>
                  <a:pt x="0" y="0"/>
                </a:moveTo>
                <a:lnTo>
                  <a:pt x="2091990" y="0"/>
                </a:lnTo>
                <a:lnTo>
                  <a:pt x="209199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194" y="3645074"/>
            <a:ext cx="2628936" cy="2956142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48" y="1702485"/>
            <a:ext cx="3882184" cy="4779688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194" y="267191"/>
            <a:ext cx="2628936" cy="300210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846" y="3645074"/>
            <a:ext cx="2628936" cy="2956143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845" y="255330"/>
            <a:ext cx="2628936" cy="301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70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/>
          <p:cNvGrpSpPr/>
          <p:nvPr/>
        </p:nvGrpSpPr>
        <p:grpSpPr>
          <a:xfrm>
            <a:off x="335648" y="243470"/>
            <a:ext cx="3637514" cy="1045439"/>
            <a:chOff x="335648" y="243470"/>
            <a:chExt cx="3637514" cy="1045439"/>
          </a:xfrm>
        </p:grpSpPr>
        <p:sp>
          <p:nvSpPr>
            <p:cNvPr id="3" name="TextBox 2"/>
            <p:cNvSpPr txBox="1"/>
            <p:nvPr/>
          </p:nvSpPr>
          <p:spPr>
            <a:xfrm>
              <a:off x="1108410" y="243470"/>
              <a:ext cx="2091990" cy="508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</a:t>
              </a:r>
              <a:endPara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335648" y="267191"/>
              <a:ext cx="3637514" cy="1021718"/>
              <a:chOff x="229476" y="215052"/>
              <a:chExt cx="4153454" cy="1166636"/>
            </a:xfrm>
          </p:grpSpPr>
          <p:sp>
            <p:nvSpPr>
              <p:cNvPr id="5" name="직사각형 4"/>
              <p:cNvSpPr/>
              <p:nvPr/>
            </p:nvSpPr>
            <p:spPr>
              <a:xfrm>
                <a:off x="229476" y="215052"/>
                <a:ext cx="4153454" cy="1166636"/>
              </a:xfrm>
              <a:prstGeom prst="rect">
                <a:avLst/>
              </a:prstGeom>
              <a:noFill/>
              <a:ln w="254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" name="직사각형 5"/>
              <p:cNvSpPr/>
              <p:nvPr/>
            </p:nvSpPr>
            <p:spPr>
              <a:xfrm>
                <a:off x="298567" y="261828"/>
                <a:ext cx="4015273" cy="1073084"/>
              </a:xfrm>
              <a:prstGeom prst="rect">
                <a:avLst/>
              </a:prstGeom>
              <a:noFill/>
              <a:ln w="127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3" name="자유형 22"/>
            <p:cNvSpPr/>
            <p:nvPr/>
          </p:nvSpPr>
          <p:spPr>
            <a:xfrm>
              <a:off x="1529034" y="752007"/>
              <a:ext cx="1250742" cy="432372"/>
            </a:xfrm>
            <a:custGeom>
              <a:avLst/>
              <a:gdLst/>
              <a:ahLst/>
              <a:cxnLst/>
              <a:rect l="l" t="t" r="r" b="b"/>
              <a:pathLst>
                <a:path w="1250742" h="432372">
                  <a:moveTo>
                    <a:pt x="1046049" y="265771"/>
                  </a:moveTo>
                  <a:lnTo>
                    <a:pt x="1152777" y="265771"/>
                  </a:lnTo>
                  <a:lnTo>
                    <a:pt x="1152777" y="314120"/>
                  </a:lnTo>
                  <a:lnTo>
                    <a:pt x="1046049" y="314120"/>
                  </a:lnTo>
                  <a:close/>
                  <a:moveTo>
                    <a:pt x="341199" y="265771"/>
                  </a:moveTo>
                  <a:lnTo>
                    <a:pt x="447926" y="265771"/>
                  </a:lnTo>
                  <a:lnTo>
                    <a:pt x="447926" y="314120"/>
                  </a:lnTo>
                  <a:lnTo>
                    <a:pt x="341199" y="314120"/>
                  </a:lnTo>
                  <a:close/>
                  <a:moveTo>
                    <a:pt x="159662" y="261656"/>
                  </a:moveTo>
                  <a:cubicBezTo>
                    <a:pt x="175950" y="261656"/>
                    <a:pt x="189451" y="264313"/>
                    <a:pt x="200167" y="269628"/>
                  </a:cubicBezTo>
                  <a:cubicBezTo>
                    <a:pt x="210883" y="274943"/>
                    <a:pt x="216240" y="282230"/>
                    <a:pt x="216240" y="291488"/>
                  </a:cubicBezTo>
                  <a:cubicBezTo>
                    <a:pt x="216240" y="296117"/>
                    <a:pt x="214783" y="300275"/>
                    <a:pt x="211868" y="303961"/>
                  </a:cubicBezTo>
                  <a:cubicBezTo>
                    <a:pt x="208954" y="307647"/>
                    <a:pt x="205010" y="310776"/>
                    <a:pt x="200038" y="313348"/>
                  </a:cubicBezTo>
                  <a:cubicBezTo>
                    <a:pt x="194895" y="315920"/>
                    <a:pt x="188894" y="317892"/>
                    <a:pt x="182036" y="319263"/>
                  </a:cubicBezTo>
                  <a:cubicBezTo>
                    <a:pt x="175178" y="320635"/>
                    <a:pt x="167720" y="321321"/>
                    <a:pt x="159662" y="321321"/>
                  </a:cubicBezTo>
                  <a:cubicBezTo>
                    <a:pt x="151775" y="321321"/>
                    <a:pt x="144446" y="320635"/>
                    <a:pt x="137673" y="319263"/>
                  </a:cubicBezTo>
                  <a:cubicBezTo>
                    <a:pt x="130901" y="317892"/>
                    <a:pt x="125029" y="315920"/>
                    <a:pt x="120057" y="313348"/>
                  </a:cubicBezTo>
                  <a:cubicBezTo>
                    <a:pt x="114913" y="310776"/>
                    <a:pt x="110927" y="307605"/>
                    <a:pt x="108098" y="303833"/>
                  </a:cubicBezTo>
                  <a:cubicBezTo>
                    <a:pt x="105269" y="300061"/>
                    <a:pt x="103855" y="295860"/>
                    <a:pt x="103855" y="291231"/>
                  </a:cubicBezTo>
                  <a:cubicBezTo>
                    <a:pt x="103855" y="286602"/>
                    <a:pt x="105269" y="282444"/>
                    <a:pt x="108098" y="278758"/>
                  </a:cubicBezTo>
                  <a:cubicBezTo>
                    <a:pt x="110927" y="275072"/>
                    <a:pt x="114828" y="272029"/>
                    <a:pt x="119800" y="269628"/>
                  </a:cubicBezTo>
                  <a:cubicBezTo>
                    <a:pt x="124943" y="267057"/>
                    <a:pt x="130901" y="265085"/>
                    <a:pt x="137673" y="263713"/>
                  </a:cubicBezTo>
                  <a:cubicBezTo>
                    <a:pt x="144446" y="262342"/>
                    <a:pt x="151775" y="261656"/>
                    <a:pt x="159662" y="261656"/>
                  </a:cubicBezTo>
                  <a:close/>
                  <a:moveTo>
                    <a:pt x="789674" y="253941"/>
                  </a:moveTo>
                  <a:lnTo>
                    <a:pt x="789674" y="323378"/>
                  </a:lnTo>
                  <a:cubicBezTo>
                    <a:pt x="789674" y="325435"/>
                    <a:pt x="790060" y="326850"/>
                    <a:pt x="790831" y="327621"/>
                  </a:cubicBezTo>
                  <a:cubicBezTo>
                    <a:pt x="791603" y="328393"/>
                    <a:pt x="793017" y="328779"/>
                    <a:pt x="795075" y="328779"/>
                  </a:cubicBezTo>
                  <a:lnTo>
                    <a:pt x="941150" y="328779"/>
                  </a:lnTo>
                  <a:lnTo>
                    <a:pt x="941150" y="311291"/>
                  </a:lnTo>
                  <a:lnTo>
                    <a:pt x="810248" y="311291"/>
                  </a:lnTo>
                  <a:lnTo>
                    <a:pt x="810248" y="253941"/>
                  </a:lnTo>
                  <a:close/>
                  <a:moveTo>
                    <a:pt x="1031133" y="249054"/>
                  </a:moveTo>
                  <a:cubicBezTo>
                    <a:pt x="1029075" y="249054"/>
                    <a:pt x="1027661" y="249440"/>
                    <a:pt x="1026889" y="250212"/>
                  </a:cubicBezTo>
                  <a:cubicBezTo>
                    <a:pt x="1026118" y="250983"/>
                    <a:pt x="1025732" y="252398"/>
                    <a:pt x="1025732" y="254455"/>
                  </a:cubicBezTo>
                  <a:lnTo>
                    <a:pt x="1025732" y="325435"/>
                  </a:lnTo>
                  <a:cubicBezTo>
                    <a:pt x="1025732" y="327493"/>
                    <a:pt x="1026118" y="328907"/>
                    <a:pt x="1026889" y="329679"/>
                  </a:cubicBezTo>
                  <a:cubicBezTo>
                    <a:pt x="1027661" y="330450"/>
                    <a:pt x="1029075" y="330836"/>
                    <a:pt x="1031133" y="330836"/>
                  </a:cubicBezTo>
                  <a:lnTo>
                    <a:pt x="1167693" y="330836"/>
                  </a:lnTo>
                  <a:cubicBezTo>
                    <a:pt x="1169750" y="330836"/>
                    <a:pt x="1171165" y="330450"/>
                    <a:pt x="1171936" y="329679"/>
                  </a:cubicBezTo>
                  <a:cubicBezTo>
                    <a:pt x="1172708" y="328907"/>
                    <a:pt x="1173093" y="327493"/>
                    <a:pt x="1173093" y="325435"/>
                  </a:cubicBezTo>
                  <a:lnTo>
                    <a:pt x="1173093" y="254455"/>
                  </a:lnTo>
                  <a:cubicBezTo>
                    <a:pt x="1173093" y="252398"/>
                    <a:pt x="1172708" y="250983"/>
                    <a:pt x="1171936" y="250212"/>
                  </a:cubicBezTo>
                  <a:cubicBezTo>
                    <a:pt x="1171165" y="249440"/>
                    <a:pt x="1169750" y="249054"/>
                    <a:pt x="1167693" y="249054"/>
                  </a:cubicBezTo>
                  <a:close/>
                  <a:moveTo>
                    <a:pt x="326283" y="249054"/>
                  </a:moveTo>
                  <a:cubicBezTo>
                    <a:pt x="324225" y="249054"/>
                    <a:pt x="322811" y="249440"/>
                    <a:pt x="322039" y="250212"/>
                  </a:cubicBezTo>
                  <a:cubicBezTo>
                    <a:pt x="321268" y="250983"/>
                    <a:pt x="320882" y="252398"/>
                    <a:pt x="320882" y="254455"/>
                  </a:cubicBezTo>
                  <a:lnTo>
                    <a:pt x="320882" y="325435"/>
                  </a:lnTo>
                  <a:cubicBezTo>
                    <a:pt x="320882" y="327493"/>
                    <a:pt x="321268" y="328907"/>
                    <a:pt x="322039" y="329679"/>
                  </a:cubicBezTo>
                  <a:cubicBezTo>
                    <a:pt x="322811" y="330450"/>
                    <a:pt x="324225" y="330836"/>
                    <a:pt x="326283" y="330836"/>
                  </a:cubicBezTo>
                  <a:lnTo>
                    <a:pt x="462843" y="330836"/>
                  </a:lnTo>
                  <a:cubicBezTo>
                    <a:pt x="464900" y="330836"/>
                    <a:pt x="466314" y="330450"/>
                    <a:pt x="467086" y="329679"/>
                  </a:cubicBezTo>
                  <a:cubicBezTo>
                    <a:pt x="467857" y="328907"/>
                    <a:pt x="468243" y="327493"/>
                    <a:pt x="468243" y="325435"/>
                  </a:cubicBezTo>
                  <a:lnTo>
                    <a:pt x="468243" y="254455"/>
                  </a:lnTo>
                  <a:cubicBezTo>
                    <a:pt x="468243" y="252398"/>
                    <a:pt x="467857" y="250983"/>
                    <a:pt x="467086" y="250212"/>
                  </a:cubicBezTo>
                  <a:cubicBezTo>
                    <a:pt x="466314" y="249440"/>
                    <a:pt x="464900" y="249054"/>
                    <a:pt x="462843" y="249054"/>
                  </a:cubicBezTo>
                  <a:close/>
                  <a:moveTo>
                    <a:pt x="159662" y="244940"/>
                  </a:moveTo>
                  <a:cubicBezTo>
                    <a:pt x="148003" y="244940"/>
                    <a:pt x="137459" y="246054"/>
                    <a:pt x="128029" y="248283"/>
                  </a:cubicBezTo>
                  <a:cubicBezTo>
                    <a:pt x="118600" y="250512"/>
                    <a:pt x="110456" y="253684"/>
                    <a:pt x="103598" y="257798"/>
                  </a:cubicBezTo>
                  <a:cubicBezTo>
                    <a:pt x="96740" y="261742"/>
                    <a:pt x="91468" y="266585"/>
                    <a:pt x="87781" y="272329"/>
                  </a:cubicBezTo>
                  <a:cubicBezTo>
                    <a:pt x="84095" y="278072"/>
                    <a:pt x="82252" y="284373"/>
                    <a:pt x="82252" y="291231"/>
                  </a:cubicBezTo>
                  <a:cubicBezTo>
                    <a:pt x="82252" y="298261"/>
                    <a:pt x="84052" y="304647"/>
                    <a:pt x="87653" y="310391"/>
                  </a:cubicBezTo>
                  <a:cubicBezTo>
                    <a:pt x="91253" y="316134"/>
                    <a:pt x="96483" y="320978"/>
                    <a:pt x="103341" y="324921"/>
                  </a:cubicBezTo>
                  <a:cubicBezTo>
                    <a:pt x="110027" y="328864"/>
                    <a:pt x="118128" y="331908"/>
                    <a:pt x="127644" y="334051"/>
                  </a:cubicBezTo>
                  <a:cubicBezTo>
                    <a:pt x="137159" y="336194"/>
                    <a:pt x="147832" y="337265"/>
                    <a:pt x="159662" y="337265"/>
                  </a:cubicBezTo>
                  <a:cubicBezTo>
                    <a:pt x="183322" y="337265"/>
                    <a:pt x="202224" y="333151"/>
                    <a:pt x="216369" y="324921"/>
                  </a:cubicBezTo>
                  <a:cubicBezTo>
                    <a:pt x="230514" y="316691"/>
                    <a:pt x="237586" y="305461"/>
                    <a:pt x="237586" y="291231"/>
                  </a:cubicBezTo>
                  <a:cubicBezTo>
                    <a:pt x="237586" y="277344"/>
                    <a:pt x="230514" y="266157"/>
                    <a:pt x="216369" y="257670"/>
                  </a:cubicBezTo>
                  <a:cubicBezTo>
                    <a:pt x="202224" y="249183"/>
                    <a:pt x="183322" y="244940"/>
                    <a:pt x="159662" y="244940"/>
                  </a:cubicBezTo>
                  <a:close/>
                  <a:moveTo>
                    <a:pt x="597796" y="197455"/>
                  </a:moveTo>
                  <a:lnTo>
                    <a:pt x="597796" y="228324"/>
                  </a:lnTo>
                  <a:lnTo>
                    <a:pt x="628926" y="228324"/>
                  </a:lnTo>
                  <a:lnTo>
                    <a:pt x="628926" y="197455"/>
                  </a:lnTo>
                  <a:close/>
                  <a:moveTo>
                    <a:pt x="996671" y="116095"/>
                  </a:moveTo>
                  <a:lnTo>
                    <a:pt x="996671" y="133583"/>
                  </a:lnTo>
                  <a:lnTo>
                    <a:pt x="1042706" y="133583"/>
                  </a:lnTo>
                  <a:lnTo>
                    <a:pt x="1042706" y="140012"/>
                  </a:lnTo>
                  <a:cubicBezTo>
                    <a:pt x="1042706" y="150299"/>
                    <a:pt x="1040948" y="159643"/>
                    <a:pt x="1037434" y="168044"/>
                  </a:cubicBezTo>
                  <a:cubicBezTo>
                    <a:pt x="1033919" y="176445"/>
                    <a:pt x="1029247" y="183989"/>
                    <a:pt x="1023418" y="190676"/>
                  </a:cubicBezTo>
                  <a:cubicBezTo>
                    <a:pt x="1017588" y="197362"/>
                    <a:pt x="1010816" y="203149"/>
                    <a:pt x="1003101" y="208035"/>
                  </a:cubicBezTo>
                  <a:cubicBezTo>
                    <a:pt x="995385" y="212921"/>
                    <a:pt x="987413" y="216993"/>
                    <a:pt x="979183" y="220251"/>
                  </a:cubicBezTo>
                  <a:lnTo>
                    <a:pt x="994871" y="233624"/>
                  </a:lnTo>
                  <a:cubicBezTo>
                    <a:pt x="1007216" y="227623"/>
                    <a:pt x="1018831" y="220036"/>
                    <a:pt x="1029718" y="210864"/>
                  </a:cubicBezTo>
                  <a:cubicBezTo>
                    <a:pt x="1040605" y="201691"/>
                    <a:pt x="1048449" y="190676"/>
                    <a:pt x="1053250" y="177817"/>
                  </a:cubicBezTo>
                  <a:cubicBezTo>
                    <a:pt x="1056336" y="184161"/>
                    <a:pt x="1060279" y="189904"/>
                    <a:pt x="1065080" y="195048"/>
                  </a:cubicBezTo>
                  <a:cubicBezTo>
                    <a:pt x="1069880" y="200191"/>
                    <a:pt x="1074938" y="204820"/>
                    <a:pt x="1080253" y="208935"/>
                  </a:cubicBezTo>
                  <a:cubicBezTo>
                    <a:pt x="1085568" y="213050"/>
                    <a:pt x="1090926" y="216607"/>
                    <a:pt x="1096327" y="219608"/>
                  </a:cubicBezTo>
                  <a:cubicBezTo>
                    <a:pt x="1101727" y="222608"/>
                    <a:pt x="1106657" y="225051"/>
                    <a:pt x="1111114" y="226937"/>
                  </a:cubicBezTo>
                  <a:lnTo>
                    <a:pt x="1123973" y="212021"/>
                  </a:lnTo>
                  <a:cubicBezTo>
                    <a:pt x="1116258" y="209621"/>
                    <a:pt x="1108800" y="206278"/>
                    <a:pt x="1101599" y="201991"/>
                  </a:cubicBezTo>
                  <a:cubicBezTo>
                    <a:pt x="1094398" y="197705"/>
                    <a:pt x="1087968" y="192562"/>
                    <a:pt x="1082311" y="186561"/>
                  </a:cubicBezTo>
                  <a:cubicBezTo>
                    <a:pt x="1076653" y="180560"/>
                    <a:pt x="1072152" y="173745"/>
                    <a:pt x="1068809" y="166115"/>
                  </a:cubicBezTo>
                  <a:cubicBezTo>
                    <a:pt x="1065466" y="158486"/>
                    <a:pt x="1063794" y="149956"/>
                    <a:pt x="1063794" y="140527"/>
                  </a:cubicBezTo>
                  <a:lnTo>
                    <a:pt x="1063794" y="133583"/>
                  </a:lnTo>
                  <a:lnTo>
                    <a:pt x="1108028" y="133583"/>
                  </a:lnTo>
                  <a:lnTo>
                    <a:pt x="1108028" y="116095"/>
                  </a:lnTo>
                  <a:close/>
                  <a:moveTo>
                    <a:pt x="771929" y="116095"/>
                  </a:moveTo>
                  <a:cubicBezTo>
                    <a:pt x="769872" y="116095"/>
                    <a:pt x="768457" y="116481"/>
                    <a:pt x="767686" y="117252"/>
                  </a:cubicBezTo>
                  <a:cubicBezTo>
                    <a:pt x="766914" y="118024"/>
                    <a:pt x="766528" y="119438"/>
                    <a:pt x="766528" y="121496"/>
                  </a:cubicBezTo>
                  <a:lnTo>
                    <a:pt x="766528" y="219994"/>
                  </a:lnTo>
                  <a:cubicBezTo>
                    <a:pt x="766528" y="222051"/>
                    <a:pt x="766871" y="223423"/>
                    <a:pt x="767557" y="224108"/>
                  </a:cubicBezTo>
                  <a:cubicBezTo>
                    <a:pt x="768243" y="224794"/>
                    <a:pt x="769700" y="225137"/>
                    <a:pt x="771929" y="225137"/>
                  </a:cubicBezTo>
                  <a:lnTo>
                    <a:pt x="789674" y="225137"/>
                  </a:lnTo>
                  <a:cubicBezTo>
                    <a:pt x="799447" y="225137"/>
                    <a:pt x="809434" y="224966"/>
                    <a:pt x="819635" y="224623"/>
                  </a:cubicBezTo>
                  <a:cubicBezTo>
                    <a:pt x="829836" y="224280"/>
                    <a:pt x="839823" y="223766"/>
                    <a:pt x="849596" y="223080"/>
                  </a:cubicBezTo>
                  <a:cubicBezTo>
                    <a:pt x="859368" y="222222"/>
                    <a:pt x="868713" y="221237"/>
                    <a:pt x="877628" y="220122"/>
                  </a:cubicBezTo>
                  <a:cubicBezTo>
                    <a:pt x="886543" y="219008"/>
                    <a:pt x="894773" y="217679"/>
                    <a:pt x="902317" y="216136"/>
                  </a:cubicBezTo>
                  <a:lnTo>
                    <a:pt x="902317" y="198391"/>
                  </a:lnTo>
                  <a:cubicBezTo>
                    <a:pt x="886886" y="201477"/>
                    <a:pt x="870084" y="203663"/>
                    <a:pt x="851910" y="204949"/>
                  </a:cubicBezTo>
                  <a:cubicBezTo>
                    <a:pt x="833737" y="206235"/>
                    <a:pt x="816163" y="206878"/>
                    <a:pt x="799189" y="206878"/>
                  </a:cubicBezTo>
                  <a:lnTo>
                    <a:pt x="786588" y="206878"/>
                  </a:lnTo>
                  <a:lnTo>
                    <a:pt x="786588" y="133840"/>
                  </a:lnTo>
                  <a:lnTo>
                    <a:pt x="870941" y="133840"/>
                  </a:lnTo>
                  <a:lnTo>
                    <a:pt x="870941" y="116095"/>
                  </a:lnTo>
                  <a:close/>
                  <a:moveTo>
                    <a:pt x="291821" y="116095"/>
                  </a:moveTo>
                  <a:lnTo>
                    <a:pt x="291821" y="133583"/>
                  </a:lnTo>
                  <a:lnTo>
                    <a:pt x="337856" y="133583"/>
                  </a:lnTo>
                  <a:lnTo>
                    <a:pt x="337856" y="140012"/>
                  </a:lnTo>
                  <a:cubicBezTo>
                    <a:pt x="337856" y="150299"/>
                    <a:pt x="336098" y="159643"/>
                    <a:pt x="332583" y="168044"/>
                  </a:cubicBezTo>
                  <a:cubicBezTo>
                    <a:pt x="329069" y="176445"/>
                    <a:pt x="324397" y="183989"/>
                    <a:pt x="318567" y="190676"/>
                  </a:cubicBezTo>
                  <a:cubicBezTo>
                    <a:pt x="312738" y="197362"/>
                    <a:pt x="305966" y="203149"/>
                    <a:pt x="298251" y="208035"/>
                  </a:cubicBezTo>
                  <a:cubicBezTo>
                    <a:pt x="290535" y="212921"/>
                    <a:pt x="282563" y="216993"/>
                    <a:pt x="274333" y="220251"/>
                  </a:cubicBezTo>
                  <a:lnTo>
                    <a:pt x="290021" y="233624"/>
                  </a:lnTo>
                  <a:cubicBezTo>
                    <a:pt x="302365" y="227623"/>
                    <a:pt x="313981" y="220036"/>
                    <a:pt x="324868" y="210864"/>
                  </a:cubicBezTo>
                  <a:cubicBezTo>
                    <a:pt x="335755" y="201691"/>
                    <a:pt x="343599" y="190676"/>
                    <a:pt x="348400" y="177817"/>
                  </a:cubicBezTo>
                  <a:cubicBezTo>
                    <a:pt x="351486" y="184161"/>
                    <a:pt x="355429" y="189904"/>
                    <a:pt x="360230" y="195048"/>
                  </a:cubicBezTo>
                  <a:cubicBezTo>
                    <a:pt x="365030" y="200191"/>
                    <a:pt x="370088" y="204820"/>
                    <a:pt x="375403" y="208935"/>
                  </a:cubicBezTo>
                  <a:cubicBezTo>
                    <a:pt x="380718" y="213050"/>
                    <a:pt x="386076" y="216607"/>
                    <a:pt x="391477" y="219608"/>
                  </a:cubicBezTo>
                  <a:cubicBezTo>
                    <a:pt x="396877" y="222608"/>
                    <a:pt x="401806" y="225051"/>
                    <a:pt x="406264" y="226937"/>
                  </a:cubicBezTo>
                  <a:lnTo>
                    <a:pt x="419123" y="212021"/>
                  </a:lnTo>
                  <a:cubicBezTo>
                    <a:pt x="411408" y="209621"/>
                    <a:pt x="403950" y="206278"/>
                    <a:pt x="396749" y="201991"/>
                  </a:cubicBezTo>
                  <a:cubicBezTo>
                    <a:pt x="389548" y="197705"/>
                    <a:pt x="383118" y="192562"/>
                    <a:pt x="377460" y="186561"/>
                  </a:cubicBezTo>
                  <a:cubicBezTo>
                    <a:pt x="371803" y="180560"/>
                    <a:pt x="367302" y="173745"/>
                    <a:pt x="363959" y="166115"/>
                  </a:cubicBezTo>
                  <a:cubicBezTo>
                    <a:pt x="360616" y="158486"/>
                    <a:pt x="358944" y="149956"/>
                    <a:pt x="358944" y="140527"/>
                  </a:cubicBezTo>
                  <a:lnTo>
                    <a:pt x="358944" y="133583"/>
                  </a:lnTo>
                  <a:lnTo>
                    <a:pt x="403178" y="133583"/>
                  </a:lnTo>
                  <a:lnTo>
                    <a:pt x="403178" y="116095"/>
                  </a:lnTo>
                  <a:close/>
                  <a:moveTo>
                    <a:pt x="62707" y="116095"/>
                  </a:moveTo>
                  <a:lnTo>
                    <a:pt x="62707" y="133326"/>
                  </a:lnTo>
                  <a:lnTo>
                    <a:pt x="107970" y="133326"/>
                  </a:lnTo>
                  <a:lnTo>
                    <a:pt x="107970" y="140012"/>
                  </a:lnTo>
                  <a:cubicBezTo>
                    <a:pt x="107970" y="150299"/>
                    <a:pt x="106298" y="159600"/>
                    <a:pt x="102955" y="167916"/>
                  </a:cubicBezTo>
                  <a:cubicBezTo>
                    <a:pt x="99611" y="176231"/>
                    <a:pt x="95111" y="183646"/>
                    <a:pt x="89453" y="190161"/>
                  </a:cubicBezTo>
                  <a:cubicBezTo>
                    <a:pt x="83795" y="196848"/>
                    <a:pt x="77280" y="202677"/>
                    <a:pt x="69908" y="207649"/>
                  </a:cubicBezTo>
                  <a:cubicBezTo>
                    <a:pt x="62535" y="212621"/>
                    <a:pt x="54734" y="216736"/>
                    <a:pt x="46505" y="219994"/>
                  </a:cubicBezTo>
                  <a:lnTo>
                    <a:pt x="61678" y="233624"/>
                  </a:lnTo>
                  <a:cubicBezTo>
                    <a:pt x="74537" y="227623"/>
                    <a:pt x="86195" y="219865"/>
                    <a:pt x="96654" y="210350"/>
                  </a:cubicBezTo>
                  <a:cubicBezTo>
                    <a:pt x="107112" y="200834"/>
                    <a:pt x="114485" y="190161"/>
                    <a:pt x="118771" y="178331"/>
                  </a:cubicBezTo>
                  <a:cubicBezTo>
                    <a:pt x="121857" y="184503"/>
                    <a:pt x="125715" y="190118"/>
                    <a:pt x="130344" y="195176"/>
                  </a:cubicBezTo>
                  <a:cubicBezTo>
                    <a:pt x="134973" y="200234"/>
                    <a:pt x="139859" y="204820"/>
                    <a:pt x="145003" y="208935"/>
                  </a:cubicBezTo>
                  <a:cubicBezTo>
                    <a:pt x="150146" y="212878"/>
                    <a:pt x="155376" y="216393"/>
                    <a:pt x="160691" y="219479"/>
                  </a:cubicBezTo>
                  <a:cubicBezTo>
                    <a:pt x="166006" y="222565"/>
                    <a:pt x="170892" y="225051"/>
                    <a:pt x="175349" y="226937"/>
                  </a:cubicBezTo>
                  <a:lnTo>
                    <a:pt x="188208" y="212021"/>
                  </a:lnTo>
                  <a:cubicBezTo>
                    <a:pt x="180493" y="209621"/>
                    <a:pt x="173121" y="206278"/>
                    <a:pt x="166091" y="201991"/>
                  </a:cubicBezTo>
                  <a:cubicBezTo>
                    <a:pt x="159062" y="197705"/>
                    <a:pt x="152804" y="192562"/>
                    <a:pt x="147317" y="186561"/>
                  </a:cubicBezTo>
                  <a:cubicBezTo>
                    <a:pt x="141831" y="180560"/>
                    <a:pt x="137459" y="173745"/>
                    <a:pt x="134201" y="166115"/>
                  </a:cubicBezTo>
                  <a:cubicBezTo>
                    <a:pt x="130944" y="158486"/>
                    <a:pt x="129315" y="149956"/>
                    <a:pt x="129315" y="140527"/>
                  </a:cubicBezTo>
                  <a:lnTo>
                    <a:pt x="129315" y="133326"/>
                  </a:lnTo>
                  <a:lnTo>
                    <a:pt x="174321" y="133326"/>
                  </a:lnTo>
                  <a:lnTo>
                    <a:pt x="174321" y="116095"/>
                  </a:lnTo>
                  <a:close/>
                  <a:moveTo>
                    <a:pt x="1152777" y="105551"/>
                  </a:moveTo>
                  <a:lnTo>
                    <a:pt x="1152777" y="155957"/>
                  </a:lnTo>
                  <a:lnTo>
                    <a:pt x="1105456" y="155957"/>
                  </a:lnTo>
                  <a:lnTo>
                    <a:pt x="1105456" y="173445"/>
                  </a:lnTo>
                  <a:lnTo>
                    <a:pt x="1152777" y="173445"/>
                  </a:lnTo>
                  <a:lnTo>
                    <a:pt x="1152777" y="237224"/>
                  </a:lnTo>
                  <a:lnTo>
                    <a:pt x="1173093" y="237224"/>
                  </a:lnTo>
                  <a:lnTo>
                    <a:pt x="1173093" y="105551"/>
                  </a:lnTo>
                  <a:close/>
                  <a:moveTo>
                    <a:pt x="912861" y="105551"/>
                  </a:moveTo>
                  <a:lnTo>
                    <a:pt x="912861" y="272714"/>
                  </a:lnTo>
                  <a:lnTo>
                    <a:pt x="933178" y="272714"/>
                  </a:lnTo>
                  <a:lnTo>
                    <a:pt x="933178" y="179874"/>
                  </a:lnTo>
                  <a:lnTo>
                    <a:pt x="964039" y="179874"/>
                  </a:lnTo>
                  <a:lnTo>
                    <a:pt x="964039" y="161872"/>
                  </a:lnTo>
                  <a:lnTo>
                    <a:pt x="933178" y="161872"/>
                  </a:lnTo>
                  <a:lnTo>
                    <a:pt x="933178" y="105551"/>
                  </a:lnTo>
                  <a:close/>
                  <a:moveTo>
                    <a:pt x="447926" y="105551"/>
                  </a:moveTo>
                  <a:lnTo>
                    <a:pt x="447926" y="155957"/>
                  </a:lnTo>
                  <a:lnTo>
                    <a:pt x="400606" y="155957"/>
                  </a:lnTo>
                  <a:lnTo>
                    <a:pt x="400606" y="173445"/>
                  </a:lnTo>
                  <a:lnTo>
                    <a:pt x="447926" y="173445"/>
                  </a:lnTo>
                  <a:lnTo>
                    <a:pt x="447926" y="237224"/>
                  </a:lnTo>
                  <a:lnTo>
                    <a:pt x="468243" y="237224"/>
                  </a:lnTo>
                  <a:lnTo>
                    <a:pt x="468243" y="105551"/>
                  </a:lnTo>
                  <a:close/>
                  <a:moveTo>
                    <a:pt x="211611" y="105551"/>
                  </a:moveTo>
                  <a:lnTo>
                    <a:pt x="211611" y="244168"/>
                  </a:lnTo>
                  <a:lnTo>
                    <a:pt x="231414" y="244168"/>
                  </a:lnTo>
                  <a:lnTo>
                    <a:pt x="231414" y="174988"/>
                  </a:lnTo>
                  <a:lnTo>
                    <a:pt x="263046" y="174988"/>
                  </a:lnTo>
                  <a:lnTo>
                    <a:pt x="263046" y="157243"/>
                  </a:lnTo>
                  <a:lnTo>
                    <a:pt x="231414" y="157243"/>
                  </a:lnTo>
                  <a:lnTo>
                    <a:pt x="231414" y="105551"/>
                  </a:lnTo>
                  <a:close/>
                  <a:moveTo>
                    <a:pt x="0" y="0"/>
                  </a:moveTo>
                  <a:lnTo>
                    <a:pt x="1250742" y="0"/>
                  </a:lnTo>
                  <a:lnTo>
                    <a:pt x="1250742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2175868" y="1634445"/>
            <a:ext cx="7840263" cy="1651609"/>
            <a:chOff x="2175868" y="1634445"/>
            <a:chExt cx="7840263" cy="1651609"/>
          </a:xfrm>
        </p:grpSpPr>
        <p:sp>
          <p:nvSpPr>
            <p:cNvPr id="7" name="TextBox 6"/>
            <p:cNvSpPr txBox="1"/>
            <p:nvPr/>
          </p:nvSpPr>
          <p:spPr>
            <a:xfrm>
              <a:off x="2175868" y="2270391"/>
              <a:ext cx="784026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직원들에게 책상과 의자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err="1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음성메모기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등의 보조기기를 지원하여</a:t>
              </a:r>
              <a:endPara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업무 편의와 안정적인 근무환경 조성하기 위해 노력하고 있음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5" name="자유형 14"/>
            <p:cNvSpPr/>
            <p:nvPr/>
          </p:nvSpPr>
          <p:spPr>
            <a:xfrm>
              <a:off x="5679290" y="1634445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221954" y="242899"/>
                  </a:moveTo>
                  <a:lnTo>
                    <a:pt x="221954" y="249528"/>
                  </a:lnTo>
                  <a:cubicBezTo>
                    <a:pt x="221954" y="256386"/>
                    <a:pt x="220011" y="262749"/>
                    <a:pt x="216125" y="268616"/>
                  </a:cubicBezTo>
                  <a:cubicBezTo>
                    <a:pt x="212239" y="274484"/>
                    <a:pt x="207171" y="279780"/>
                    <a:pt x="200923" y="284504"/>
                  </a:cubicBezTo>
                  <a:cubicBezTo>
                    <a:pt x="194674" y="289076"/>
                    <a:pt x="187626" y="293000"/>
                    <a:pt x="179777" y="296277"/>
                  </a:cubicBezTo>
                  <a:cubicBezTo>
                    <a:pt x="171929" y="299554"/>
                    <a:pt x="164042" y="301878"/>
                    <a:pt x="156117" y="303249"/>
                  </a:cubicBezTo>
                  <a:lnTo>
                    <a:pt x="168462" y="316737"/>
                  </a:lnTo>
                  <a:cubicBezTo>
                    <a:pt x="174558" y="315365"/>
                    <a:pt x="180768" y="313346"/>
                    <a:pt x="187093" y="310679"/>
                  </a:cubicBezTo>
                  <a:cubicBezTo>
                    <a:pt x="193417" y="308012"/>
                    <a:pt x="199399" y="304850"/>
                    <a:pt x="205038" y="301192"/>
                  </a:cubicBezTo>
                  <a:cubicBezTo>
                    <a:pt x="210829" y="297534"/>
                    <a:pt x="216087" y="293305"/>
                    <a:pt x="220811" y="288505"/>
                  </a:cubicBezTo>
                  <a:cubicBezTo>
                    <a:pt x="225535" y="283704"/>
                    <a:pt x="229498" y="278332"/>
                    <a:pt x="232698" y="272388"/>
                  </a:cubicBezTo>
                  <a:cubicBezTo>
                    <a:pt x="235441" y="278332"/>
                    <a:pt x="239290" y="283742"/>
                    <a:pt x="244243" y="288619"/>
                  </a:cubicBezTo>
                  <a:cubicBezTo>
                    <a:pt x="249196" y="293496"/>
                    <a:pt x="254644" y="297763"/>
                    <a:pt x="260587" y="301421"/>
                  </a:cubicBezTo>
                  <a:cubicBezTo>
                    <a:pt x="266531" y="305231"/>
                    <a:pt x="272703" y="308431"/>
                    <a:pt x="279104" y="311022"/>
                  </a:cubicBezTo>
                  <a:cubicBezTo>
                    <a:pt x="285505" y="313613"/>
                    <a:pt x="291448" y="315518"/>
                    <a:pt x="296935" y="316737"/>
                  </a:cubicBezTo>
                  <a:lnTo>
                    <a:pt x="309279" y="303249"/>
                  </a:lnTo>
                  <a:cubicBezTo>
                    <a:pt x="302269" y="302335"/>
                    <a:pt x="294877" y="300316"/>
                    <a:pt x="287105" y="297191"/>
                  </a:cubicBezTo>
                  <a:cubicBezTo>
                    <a:pt x="279333" y="294067"/>
                    <a:pt x="272170" y="290219"/>
                    <a:pt x="265617" y="285647"/>
                  </a:cubicBezTo>
                  <a:cubicBezTo>
                    <a:pt x="259063" y="280923"/>
                    <a:pt x="253653" y="275474"/>
                    <a:pt x="249386" y="269302"/>
                  </a:cubicBezTo>
                  <a:cubicBezTo>
                    <a:pt x="245119" y="263130"/>
                    <a:pt x="242985" y="256463"/>
                    <a:pt x="242985" y="249300"/>
                  </a:cubicBezTo>
                  <a:lnTo>
                    <a:pt x="242985" y="242899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140344" y="145744"/>
                  </a:moveTo>
                  <a:lnTo>
                    <a:pt x="140344" y="160603"/>
                  </a:lnTo>
                  <a:lnTo>
                    <a:pt x="182178" y="160603"/>
                  </a:lnTo>
                  <a:cubicBezTo>
                    <a:pt x="181416" y="168223"/>
                    <a:pt x="179434" y="175348"/>
                    <a:pt x="176234" y="181977"/>
                  </a:cubicBezTo>
                  <a:cubicBezTo>
                    <a:pt x="173034" y="188606"/>
                    <a:pt x="168919" y="194588"/>
                    <a:pt x="163890" y="199922"/>
                  </a:cubicBezTo>
                  <a:cubicBezTo>
                    <a:pt x="158860" y="205409"/>
                    <a:pt x="153145" y="210171"/>
                    <a:pt x="146745" y="214210"/>
                  </a:cubicBezTo>
                  <a:cubicBezTo>
                    <a:pt x="140344" y="218248"/>
                    <a:pt x="133714" y="221411"/>
                    <a:pt x="126856" y="223697"/>
                  </a:cubicBezTo>
                  <a:cubicBezTo>
                    <a:pt x="128838" y="225525"/>
                    <a:pt x="131238" y="227697"/>
                    <a:pt x="134057" y="230212"/>
                  </a:cubicBezTo>
                  <a:cubicBezTo>
                    <a:pt x="136877" y="232726"/>
                    <a:pt x="139125" y="234898"/>
                    <a:pt x="140801" y="236727"/>
                  </a:cubicBezTo>
                  <a:cubicBezTo>
                    <a:pt x="151469" y="231698"/>
                    <a:pt x="161451" y="224916"/>
                    <a:pt x="170748" y="216381"/>
                  </a:cubicBezTo>
                  <a:cubicBezTo>
                    <a:pt x="180044" y="207847"/>
                    <a:pt x="187283" y="198093"/>
                    <a:pt x="192465" y="187121"/>
                  </a:cubicBezTo>
                  <a:cubicBezTo>
                    <a:pt x="197951" y="196722"/>
                    <a:pt x="205304" y="205332"/>
                    <a:pt x="214525" y="212952"/>
                  </a:cubicBezTo>
                  <a:cubicBezTo>
                    <a:pt x="223745" y="220572"/>
                    <a:pt x="233308" y="226364"/>
                    <a:pt x="243214" y="230326"/>
                  </a:cubicBezTo>
                  <a:cubicBezTo>
                    <a:pt x="243976" y="229412"/>
                    <a:pt x="244890" y="228383"/>
                    <a:pt x="245957" y="227240"/>
                  </a:cubicBezTo>
                  <a:cubicBezTo>
                    <a:pt x="247024" y="226097"/>
                    <a:pt x="248091" y="224916"/>
                    <a:pt x="249157" y="223697"/>
                  </a:cubicBezTo>
                  <a:cubicBezTo>
                    <a:pt x="250072" y="222477"/>
                    <a:pt x="251062" y="221296"/>
                    <a:pt x="252129" y="220153"/>
                  </a:cubicBezTo>
                  <a:cubicBezTo>
                    <a:pt x="253196" y="219010"/>
                    <a:pt x="254187" y="217905"/>
                    <a:pt x="255101" y="216839"/>
                  </a:cubicBezTo>
                  <a:cubicBezTo>
                    <a:pt x="249005" y="215315"/>
                    <a:pt x="242909" y="212838"/>
                    <a:pt x="236813" y="209409"/>
                  </a:cubicBezTo>
                  <a:cubicBezTo>
                    <a:pt x="230717" y="205980"/>
                    <a:pt x="225154" y="201827"/>
                    <a:pt x="220125" y="196950"/>
                  </a:cubicBezTo>
                  <a:cubicBezTo>
                    <a:pt x="215096" y="192074"/>
                    <a:pt x="210867" y="186549"/>
                    <a:pt x="207438" y="180377"/>
                  </a:cubicBezTo>
                  <a:cubicBezTo>
                    <a:pt x="204009" y="174205"/>
                    <a:pt x="202066" y="167613"/>
                    <a:pt x="201609" y="160603"/>
                  </a:cubicBezTo>
                  <a:lnTo>
                    <a:pt x="242985" y="160603"/>
                  </a:lnTo>
                  <a:lnTo>
                    <a:pt x="242985" y="145744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8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1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6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7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6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6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0247" y="113969"/>
                  </a:moveTo>
                  <a:lnTo>
                    <a:pt x="280247" y="173176"/>
                  </a:lnTo>
                  <a:lnTo>
                    <a:pt x="243442" y="173176"/>
                  </a:lnTo>
                  <a:lnTo>
                    <a:pt x="243442" y="188492"/>
                  </a:lnTo>
                  <a:lnTo>
                    <a:pt x="280247" y="188492"/>
                  </a:lnTo>
                  <a:lnTo>
                    <a:pt x="280247" y="249757"/>
                  </a:lnTo>
                  <a:lnTo>
                    <a:pt x="298306" y="249757"/>
                  </a:lnTo>
                  <a:lnTo>
                    <a:pt x="298306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162975" y="113511"/>
                  </a:moveTo>
                  <a:lnTo>
                    <a:pt x="162975" y="127913"/>
                  </a:lnTo>
                  <a:lnTo>
                    <a:pt x="221725" y="127913"/>
                  </a:lnTo>
                  <a:lnTo>
                    <a:pt x="221725" y="113511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1923456" y="3291080"/>
            <a:ext cx="8345087" cy="1637321"/>
            <a:chOff x="1923456" y="3303884"/>
            <a:chExt cx="8345087" cy="1637321"/>
          </a:xfrm>
        </p:grpSpPr>
        <p:sp>
          <p:nvSpPr>
            <p:cNvPr id="16" name="자유형 15"/>
            <p:cNvSpPr/>
            <p:nvPr/>
          </p:nvSpPr>
          <p:spPr>
            <a:xfrm>
              <a:off x="5679290" y="3303884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125713" y="228954"/>
                  </a:moveTo>
                  <a:lnTo>
                    <a:pt x="125713" y="244499"/>
                  </a:lnTo>
                  <a:lnTo>
                    <a:pt x="209610" y="244499"/>
                  </a:lnTo>
                  <a:lnTo>
                    <a:pt x="209610" y="316965"/>
                  </a:lnTo>
                  <a:lnTo>
                    <a:pt x="228355" y="316965"/>
                  </a:lnTo>
                  <a:lnTo>
                    <a:pt x="228355" y="244499"/>
                  </a:lnTo>
                  <a:lnTo>
                    <a:pt x="311108" y="244499"/>
                  </a:lnTo>
                  <a:lnTo>
                    <a:pt x="311108" y="228954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54974" y="121284"/>
                  </a:moveTo>
                  <a:cubicBezTo>
                    <a:pt x="153145" y="121284"/>
                    <a:pt x="151888" y="121627"/>
                    <a:pt x="151202" y="122313"/>
                  </a:cubicBezTo>
                  <a:cubicBezTo>
                    <a:pt x="150517" y="122998"/>
                    <a:pt x="150174" y="124256"/>
                    <a:pt x="150174" y="126084"/>
                  </a:cubicBezTo>
                  <a:lnTo>
                    <a:pt x="150174" y="195579"/>
                  </a:lnTo>
                  <a:cubicBezTo>
                    <a:pt x="150174" y="197408"/>
                    <a:pt x="150478" y="198627"/>
                    <a:pt x="151088" y="199236"/>
                  </a:cubicBezTo>
                  <a:cubicBezTo>
                    <a:pt x="151698" y="199846"/>
                    <a:pt x="152993" y="200151"/>
                    <a:pt x="154974" y="200151"/>
                  </a:cubicBezTo>
                  <a:lnTo>
                    <a:pt x="290077" y="200151"/>
                  </a:lnTo>
                  <a:lnTo>
                    <a:pt x="290077" y="184377"/>
                  </a:lnTo>
                  <a:lnTo>
                    <a:pt x="168233" y="184377"/>
                  </a:lnTo>
                  <a:lnTo>
                    <a:pt x="168233" y="136829"/>
                  </a:lnTo>
                  <a:lnTo>
                    <a:pt x="288020" y="136829"/>
                  </a:lnTo>
                  <a:lnTo>
                    <a:pt x="288020" y="121284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23456" y="3925542"/>
              <a:ext cx="83450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100%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정규직 채용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복지수당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해외연수 포상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학자금 대출 등 복리후생 제도 운영</a:t>
              </a:r>
              <a:endPara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고용 안전성과 복지 만족도를 높임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1606633" y="4994825"/>
            <a:ext cx="8978733" cy="1633779"/>
            <a:chOff x="1606633" y="5004477"/>
            <a:chExt cx="8978733" cy="1633779"/>
          </a:xfrm>
        </p:grpSpPr>
        <p:sp>
          <p:nvSpPr>
            <p:cNvPr id="17" name="자유형 16"/>
            <p:cNvSpPr/>
            <p:nvPr/>
          </p:nvSpPr>
          <p:spPr>
            <a:xfrm>
              <a:off x="5679291" y="5004477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5" y="297306"/>
                  </a:lnTo>
                  <a:lnTo>
                    <a:pt x="381745" y="248157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8" y="128370"/>
                  </a:lnTo>
                  <a:lnTo>
                    <a:pt x="588628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68690" y="122655"/>
                  </a:moveTo>
                  <a:lnTo>
                    <a:pt x="168690" y="156717"/>
                  </a:lnTo>
                  <a:cubicBezTo>
                    <a:pt x="168690" y="181863"/>
                    <a:pt x="164690" y="203161"/>
                    <a:pt x="156689" y="220611"/>
                  </a:cubicBezTo>
                  <a:cubicBezTo>
                    <a:pt x="148688" y="238060"/>
                    <a:pt x="136305" y="252576"/>
                    <a:pt x="119541" y="264159"/>
                  </a:cubicBezTo>
                  <a:lnTo>
                    <a:pt x="135543" y="276046"/>
                  </a:lnTo>
                  <a:cubicBezTo>
                    <a:pt x="144992" y="268731"/>
                    <a:pt x="153641" y="259358"/>
                    <a:pt x="161489" y="247928"/>
                  </a:cubicBezTo>
                  <a:cubicBezTo>
                    <a:pt x="169338" y="236498"/>
                    <a:pt x="174710" y="224382"/>
                    <a:pt x="177606" y="211581"/>
                  </a:cubicBezTo>
                  <a:cubicBezTo>
                    <a:pt x="180806" y="223468"/>
                    <a:pt x="185911" y="234441"/>
                    <a:pt x="192922" y="244499"/>
                  </a:cubicBezTo>
                  <a:cubicBezTo>
                    <a:pt x="199932" y="254558"/>
                    <a:pt x="207781" y="262559"/>
                    <a:pt x="216468" y="268502"/>
                  </a:cubicBezTo>
                  <a:lnTo>
                    <a:pt x="229955" y="256158"/>
                  </a:lnTo>
                  <a:cubicBezTo>
                    <a:pt x="215782" y="247166"/>
                    <a:pt x="205152" y="234631"/>
                    <a:pt x="198065" y="218553"/>
                  </a:cubicBezTo>
                  <a:cubicBezTo>
                    <a:pt x="190979" y="202475"/>
                    <a:pt x="187435" y="183006"/>
                    <a:pt x="187435" y="160146"/>
                  </a:cubicBezTo>
                  <a:lnTo>
                    <a:pt x="187435" y="122655"/>
                  </a:lnTo>
                  <a:close/>
                  <a:moveTo>
                    <a:pt x="242985" y="117398"/>
                  </a:moveTo>
                  <a:lnTo>
                    <a:pt x="242985" y="175691"/>
                  </a:lnTo>
                  <a:lnTo>
                    <a:pt x="208238" y="175691"/>
                  </a:lnTo>
                  <a:lnTo>
                    <a:pt x="208238" y="192836"/>
                  </a:lnTo>
                  <a:lnTo>
                    <a:pt x="242985" y="192836"/>
                  </a:lnTo>
                  <a:lnTo>
                    <a:pt x="242985" y="306907"/>
                  </a:lnTo>
                  <a:lnTo>
                    <a:pt x="260587" y="306907"/>
                  </a:lnTo>
                  <a:lnTo>
                    <a:pt x="260587" y="117398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0" y="163118"/>
                  </a:lnTo>
                  <a:lnTo>
                    <a:pt x="433180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0" y="220268"/>
                    <a:pt x="433180" y="218439"/>
                  </a:cubicBezTo>
                  <a:lnTo>
                    <a:pt x="433180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2762" y="113969"/>
                  </a:moveTo>
                  <a:lnTo>
                    <a:pt x="282762" y="316508"/>
                  </a:lnTo>
                  <a:lnTo>
                    <a:pt x="300135" y="316508"/>
                  </a:lnTo>
                  <a:lnTo>
                    <a:pt x="300135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06633" y="5622593"/>
              <a:ext cx="89787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직원에게 현장에서의 자신감을 부여하기 위해 입문 교육과 직무역량 교육을 실시</a:t>
              </a:r>
              <a:endPara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추가적으로 감정 노동으로 인한 스트레스 완화를 위한 </a:t>
              </a:r>
              <a:r>
                <a:rPr lang="ko-KR" altLang="en-US" sz="2000" dirty="0" err="1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힐링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프로그램 실시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9" name="자유형 28"/>
          <p:cNvSpPr/>
          <p:nvPr/>
        </p:nvSpPr>
        <p:spPr>
          <a:xfrm>
            <a:off x="5091110" y="604693"/>
            <a:ext cx="2009778" cy="694764"/>
          </a:xfrm>
          <a:custGeom>
            <a:avLst/>
            <a:gdLst/>
            <a:ahLst/>
            <a:cxnLst/>
            <a:rect l="l" t="t" r="r" b="b"/>
            <a:pathLst>
              <a:path w="2009778" h="694764">
                <a:moveTo>
                  <a:pt x="1151361" y="445303"/>
                </a:moveTo>
                <a:lnTo>
                  <a:pt x="1360864" y="445303"/>
                </a:lnTo>
                <a:lnTo>
                  <a:pt x="1360864" y="540210"/>
                </a:lnTo>
                <a:lnTo>
                  <a:pt x="1151361" y="540210"/>
                </a:lnTo>
                <a:close/>
                <a:moveTo>
                  <a:pt x="805594" y="437226"/>
                </a:moveTo>
                <a:cubicBezTo>
                  <a:pt x="837567" y="437226"/>
                  <a:pt x="864070" y="442443"/>
                  <a:pt x="885104" y="452876"/>
                </a:cubicBezTo>
                <a:cubicBezTo>
                  <a:pt x="906139" y="463309"/>
                  <a:pt x="916656" y="477612"/>
                  <a:pt x="916656" y="495786"/>
                </a:cubicBezTo>
                <a:cubicBezTo>
                  <a:pt x="916656" y="504873"/>
                  <a:pt x="913795" y="513034"/>
                  <a:pt x="908074" y="520270"/>
                </a:cubicBezTo>
                <a:cubicBezTo>
                  <a:pt x="902353" y="527506"/>
                  <a:pt x="894612" y="533648"/>
                  <a:pt x="884852" y="538696"/>
                </a:cubicBezTo>
                <a:cubicBezTo>
                  <a:pt x="874755" y="543744"/>
                  <a:pt x="862976" y="547615"/>
                  <a:pt x="849514" y="550307"/>
                </a:cubicBezTo>
                <a:cubicBezTo>
                  <a:pt x="836052" y="552999"/>
                  <a:pt x="821412" y="554346"/>
                  <a:pt x="805594" y="554346"/>
                </a:cubicBezTo>
                <a:cubicBezTo>
                  <a:pt x="790113" y="554346"/>
                  <a:pt x="775726" y="552999"/>
                  <a:pt x="762432" y="550307"/>
                </a:cubicBezTo>
                <a:cubicBezTo>
                  <a:pt x="749138" y="547615"/>
                  <a:pt x="737611" y="543744"/>
                  <a:pt x="727851" y="538696"/>
                </a:cubicBezTo>
                <a:cubicBezTo>
                  <a:pt x="717755" y="533648"/>
                  <a:pt x="709930" y="527422"/>
                  <a:pt x="704377" y="520017"/>
                </a:cubicBezTo>
                <a:cubicBezTo>
                  <a:pt x="698824" y="512613"/>
                  <a:pt x="696047" y="504368"/>
                  <a:pt x="696047" y="495281"/>
                </a:cubicBezTo>
                <a:cubicBezTo>
                  <a:pt x="696047" y="486194"/>
                  <a:pt x="698824" y="478033"/>
                  <a:pt x="704377" y="470797"/>
                </a:cubicBezTo>
                <a:cubicBezTo>
                  <a:pt x="709930" y="463561"/>
                  <a:pt x="717587" y="457587"/>
                  <a:pt x="727347" y="452876"/>
                </a:cubicBezTo>
                <a:cubicBezTo>
                  <a:pt x="737443" y="447827"/>
                  <a:pt x="749138" y="443957"/>
                  <a:pt x="762432" y="441265"/>
                </a:cubicBezTo>
                <a:cubicBezTo>
                  <a:pt x="775726" y="438572"/>
                  <a:pt x="790113" y="437226"/>
                  <a:pt x="805594" y="437226"/>
                </a:cubicBezTo>
                <a:close/>
                <a:moveTo>
                  <a:pt x="1122082" y="412490"/>
                </a:moveTo>
                <a:cubicBezTo>
                  <a:pt x="1118043" y="412490"/>
                  <a:pt x="1115266" y="413247"/>
                  <a:pt x="1113752" y="414761"/>
                </a:cubicBezTo>
                <a:cubicBezTo>
                  <a:pt x="1112238" y="416276"/>
                  <a:pt x="1111480" y="419052"/>
                  <a:pt x="1111480" y="423091"/>
                </a:cubicBezTo>
                <a:lnTo>
                  <a:pt x="1111480" y="562423"/>
                </a:lnTo>
                <a:cubicBezTo>
                  <a:pt x="1111480" y="566461"/>
                  <a:pt x="1112238" y="569238"/>
                  <a:pt x="1113752" y="570752"/>
                </a:cubicBezTo>
                <a:cubicBezTo>
                  <a:pt x="1115266" y="572267"/>
                  <a:pt x="1118043" y="573024"/>
                  <a:pt x="1122082" y="573024"/>
                </a:cubicBezTo>
                <a:lnTo>
                  <a:pt x="1390144" y="573024"/>
                </a:lnTo>
                <a:cubicBezTo>
                  <a:pt x="1394182" y="573024"/>
                  <a:pt x="1396959" y="572267"/>
                  <a:pt x="1398473" y="570752"/>
                </a:cubicBezTo>
                <a:cubicBezTo>
                  <a:pt x="1399988" y="569238"/>
                  <a:pt x="1400745" y="566461"/>
                  <a:pt x="1400745" y="562423"/>
                </a:cubicBezTo>
                <a:lnTo>
                  <a:pt x="1400745" y="423091"/>
                </a:lnTo>
                <a:cubicBezTo>
                  <a:pt x="1400745" y="419052"/>
                  <a:pt x="1399988" y="416276"/>
                  <a:pt x="1398473" y="414761"/>
                </a:cubicBezTo>
                <a:cubicBezTo>
                  <a:pt x="1396959" y="413247"/>
                  <a:pt x="1394182" y="412490"/>
                  <a:pt x="1390144" y="412490"/>
                </a:cubicBezTo>
                <a:close/>
                <a:moveTo>
                  <a:pt x="805594" y="404412"/>
                </a:moveTo>
                <a:cubicBezTo>
                  <a:pt x="782709" y="404412"/>
                  <a:pt x="762011" y="406600"/>
                  <a:pt x="743501" y="410975"/>
                </a:cubicBezTo>
                <a:cubicBezTo>
                  <a:pt x="724991" y="415350"/>
                  <a:pt x="709005" y="421577"/>
                  <a:pt x="695543" y="429654"/>
                </a:cubicBezTo>
                <a:cubicBezTo>
                  <a:pt x="682081" y="437394"/>
                  <a:pt x="671732" y="446902"/>
                  <a:pt x="664496" y="458176"/>
                </a:cubicBezTo>
                <a:cubicBezTo>
                  <a:pt x="657260" y="469451"/>
                  <a:pt x="653642" y="481819"/>
                  <a:pt x="653642" y="495281"/>
                </a:cubicBezTo>
                <a:cubicBezTo>
                  <a:pt x="653642" y="509080"/>
                  <a:pt x="657176" y="521616"/>
                  <a:pt x="664243" y="532890"/>
                </a:cubicBezTo>
                <a:cubicBezTo>
                  <a:pt x="671311" y="544165"/>
                  <a:pt x="681576" y="553672"/>
                  <a:pt x="695038" y="561413"/>
                </a:cubicBezTo>
                <a:cubicBezTo>
                  <a:pt x="708163" y="569154"/>
                  <a:pt x="724065" y="575128"/>
                  <a:pt x="742744" y="579334"/>
                </a:cubicBezTo>
                <a:cubicBezTo>
                  <a:pt x="761422" y="583541"/>
                  <a:pt x="782373" y="585645"/>
                  <a:pt x="805594" y="585645"/>
                </a:cubicBezTo>
                <a:cubicBezTo>
                  <a:pt x="852038" y="585645"/>
                  <a:pt x="889143" y="577568"/>
                  <a:pt x="916908" y="561413"/>
                </a:cubicBezTo>
                <a:cubicBezTo>
                  <a:pt x="944674" y="545259"/>
                  <a:pt x="958556" y="523215"/>
                  <a:pt x="958556" y="495281"/>
                </a:cubicBezTo>
                <a:cubicBezTo>
                  <a:pt x="958556" y="468020"/>
                  <a:pt x="944674" y="446061"/>
                  <a:pt x="916908" y="429401"/>
                </a:cubicBezTo>
                <a:cubicBezTo>
                  <a:pt x="889143" y="412742"/>
                  <a:pt x="852038" y="404412"/>
                  <a:pt x="805594" y="404412"/>
                </a:cubicBezTo>
                <a:close/>
                <a:moveTo>
                  <a:pt x="1054435" y="151495"/>
                </a:moveTo>
                <a:lnTo>
                  <a:pt x="1054435" y="185823"/>
                </a:lnTo>
                <a:lnTo>
                  <a:pt x="1144799" y="185823"/>
                </a:lnTo>
                <a:lnTo>
                  <a:pt x="1144799" y="198444"/>
                </a:lnTo>
                <a:cubicBezTo>
                  <a:pt x="1144799" y="218637"/>
                  <a:pt x="1141349" y="236979"/>
                  <a:pt x="1134450" y="253470"/>
                </a:cubicBezTo>
                <a:cubicBezTo>
                  <a:pt x="1127550" y="269961"/>
                  <a:pt x="1118380" y="284769"/>
                  <a:pt x="1106937" y="297894"/>
                </a:cubicBezTo>
                <a:cubicBezTo>
                  <a:pt x="1095494" y="311020"/>
                  <a:pt x="1082200" y="322378"/>
                  <a:pt x="1067056" y="331970"/>
                </a:cubicBezTo>
                <a:cubicBezTo>
                  <a:pt x="1051911" y="341562"/>
                  <a:pt x="1036261" y="349555"/>
                  <a:pt x="1020107" y="355949"/>
                </a:cubicBezTo>
                <a:lnTo>
                  <a:pt x="1050901" y="382200"/>
                </a:lnTo>
                <a:cubicBezTo>
                  <a:pt x="1075133" y="370421"/>
                  <a:pt x="1097934" y="355529"/>
                  <a:pt x="1119305" y="337523"/>
                </a:cubicBezTo>
                <a:cubicBezTo>
                  <a:pt x="1140676" y="319518"/>
                  <a:pt x="1156073" y="297894"/>
                  <a:pt x="1165497" y="272653"/>
                </a:cubicBezTo>
                <a:cubicBezTo>
                  <a:pt x="1171554" y="285106"/>
                  <a:pt x="1179295" y="296380"/>
                  <a:pt x="1188719" y="306476"/>
                </a:cubicBezTo>
                <a:cubicBezTo>
                  <a:pt x="1198142" y="316573"/>
                  <a:pt x="1208070" y="325660"/>
                  <a:pt x="1218503" y="333737"/>
                </a:cubicBezTo>
                <a:cubicBezTo>
                  <a:pt x="1228936" y="341814"/>
                  <a:pt x="1239453" y="348798"/>
                  <a:pt x="1250055" y="354687"/>
                </a:cubicBezTo>
                <a:cubicBezTo>
                  <a:pt x="1260656" y="360577"/>
                  <a:pt x="1270332" y="365373"/>
                  <a:pt x="1279082" y="369075"/>
                </a:cubicBezTo>
                <a:lnTo>
                  <a:pt x="1304323" y="339795"/>
                </a:lnTo>
                <a:cubicBezTo>
                  <a:pt x="1289179" y="335083"/>
                  <a:pt x="1274539" y="328520"/>
                  <a:pt x="1260404" y="320107"/>
                </a:cubicBezTo>
                <a:cubicBezTo>
                  <a:pt x="1246269" y="311693"/>
                  <a:pt x="1233648" y="301596"/>
                  <a:pt x="1222542" y="289817"/>
                </a:cubicBezTo>
                <a:cubicBezTo>
                  <a:pt x="1211436" y="278038"/>
                  <a:pt x="1202601" y="264660"/>
                  <a:pt x="1196039" y="249684"/>
                </a:cubicBezTo>
                <a:cubicBezTo>
                  <a:pt x="1189476" y="234707"/>
                  <a:pt x="1186194" y="217964"/>
                  <a:pt x="1186194" y="199454"/>
                </a:cubicBezTo>
                <a:lnTo>
                  <a:pt x="1186194" y="185823"/>
                </a:lnTo>
                <a:lnTo>
                  <a:pt x="1273024" y="185823"/>
                </a:lnTo>
                <a:lnTo>
                  <a:pt x="1273024" y="151495"/>
                </a:lnTo>
                <a:close/>
                <a:moveTo>
                  <a:pt x="615275" y="151495"/>
                </a:moveTo>
                <a:lnTo>
                  <a:pt x="615275" y="185318"/>
                </a:lnTo>
                <a:lnTo>
                  <a:pt x="704125" y="185318"/>
                </a:lnTo>
                <a:lnTo>
                  <a:pt x="704125" y="198444"/>
                </a:lnTo>
                <a:cubicBezTo>
                  <a:pt x="704125" y="218637"/>
                  <a:pt x="700843" y="236895"/>
                  <a:pt x="694281" y="253217"/>
                </a:cubicBezTo>
                <a:cubicBezTo>
                  <a:pt x="687718" y="269540"/>
                  <a:pt x="678883" y="284096"/>
                  <a:pt x="667777" y="296885"/>
                </a:cubicBezTo>
                <a:cubicBezTo>
                  <a:pt x="656671" y="310010"/>
                  <a:pt x="643882" y="321453"/>
                  <a:pt x="629411" y="331213"/>
                </a:cubicBezTo>
                <a:cubicBezTo>
                  <a:pt x="614939" y="340973"/>
                  <a:pt x="599626" y="349050"/>
                  <a:pt x="583471" y="355444"/>
                </a:cubicBezTo>
                <a:lnTo>
                  <a:pt x="613256" y="382200"/>
                </a:lnTo>
                <a:cubicBezTo>
                  <a:pt x="638497" y="370421"/>
                  <a:pt x="661383" y="355192"/>
                  <a:pt x="681912" y="336514"/>
                </a:cubicBezTo>
                <a:cubicBezTo>
                  <a:pt x="702442" y="317835"/>
                  <a:pt x="716914" y="296885"/>
                  <a:pt x="725327" y="273663"/>
                </a:cubicBezTo>
                <a:cubicBezTo>
                  <a:pt x="731385" y="285779"/>
                  <a:pt x="738958" y="296801"/>
                  <a:pt x="748044" y="306729"/>
                </a:cubicBezTo>
                <a:cubicBezTo>
                  <a:pt x="757131" y="316657"/>
                  <a:pt x="766723" y="325660"/>
                  <a:pt x="776819" y="333737"/>
                </a:cubicBezTo>
                <a:cubicBezTo>
                  <a:pt x="786916" y="341478"/>
                  <a:pt x="797181" y="348377"/>
                  <a:pt x="807614" y="354435"/>
                </a:cubicBezTo>
                <a:cubicBezTo>
                  <a:pt x="818047" y="360493"/>
                  <a:pt x="827639" y="365373"/>
                  <a:pt x="836389" y="369075"/>
                </a:cubicBezTo>
                <a:lnTo>
                  <a:pt x="861630" y="339795"/>
                </a:lnTo>
                <a:cubicBezTo>
                  <a:pt x="846485" y="335083"/>
                  <a:pt x="832014" y="328520"/>
                  <a:pt x="818215" y="320107"/>
                </a:cubicBezTo>
                <a:cubicBezTo>
                  <a:pt x="804417" y="311693"/>
                  <a:pt x="792132" y="301596"/>
                  <a:pt x="781363" y="289817"/>
                </a:cubicBezTo>
                <a:cubicBezTo>
                  <a:pt x="770593" y="278038"/>
                  <a:pt x="762011" y="264660"/>
                  <a:pt x="755617" y="249684"/>
                </a:cubicBezTo>
                <a:cubicBezTo>
                  <a:pt x="749222" y="234707"/>
                  <a:pt x="746025" y="217964"/>
                  <a:pt x="746025" y="199454"/>
                </a:cubicBezTo>
                <a:lnTo>
                  <a:pt x="746025" y="185318"/>
                </a:lnTo>
                <a:lnTo>
                  <a:pt x="834369" y="185318"/>
                </a:lnTo>
                <a:lnTo>
                  <a:pt x="834369" y="151495"/>
                </a:lnTo>
                <a:close/>
                <a:moveTo>
                  <a:pt x="1360864" y="130797"/>
                </a:moveTo>
                <a:lnTo>
                  <a:pt x="1360864" y="229743"/>
                </a:lnTo>
                <a:lnTo>
                  <a:pt x="1267976" y="229743"/>
                </a:lnTo>
                <a:lnTo>
                  <a:pt x="1267976" y="264071"/>
                </a:lnTo>
                <a:lnTo>
                  <a:pt x="1360864" y="264071"/>
                </a:lnTo>
                <a:lnTo>
                  <a:pt x="1360864" y="389268"/>
                </a:lnTo>
                <a:lnTo>
                  <a:pt x="1400745" y="389268"/>
                </a:lnTo>
                <a:lnTo>
                  <a:pt x="1400745" y="130797"/>
                </a:lnTo>
                <a:close/>
                <a:moveTo>
                  <a:pt x="907569" y="130797"/>
                </a:moveTo>
                <a:lnTo>
                  <a:pt x="907569" y="402898"/>
                </a:lnTo>
                <a:lnTo>
                  <a:pt x="946441" y="402898"/>
                </a:lnTo>
                <a:lnTo>
                  <a:pt x="946441" y="267100"/>
                </a:lnTo>
                <a:lnTo>
                  <a:pt x="1008534" y="267100"/>
                </a:lnTo>
                <a:lnTo>
                  <a:pt x="1008534" y="232267"/>
                </a:lnTo>
                <a:lnTo>
                  <a:pt x="946441" y="232267"/>
                </a:lnTo>
                <a:lnTo>
                  <a:pt x="946441" y="130797"/>
                </a:lnTo>
                <a:close/>
                <a:moveTo>
                  <a:pt x="0" y="0"/>
                </a:moveTo>
                <a:lnTo>
                  <a:pt x="2009778" y="0"/>
                </a:lnTo>
                <a:lnTo>
                  <a:pt x="2009778" y="694764"/>
                </a:lnTo>
                <a:lnTo>
                  <a:pt x="0" y="694764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704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/>
          <p:cNvGrpSpPr/>
          <p:nvPr/>
        </p:nvGrpSpPr>
        <p:grpSpPr>
          <a:xfrm>
            <a:off x="335648" y="243470"/>
            <a:ext cx="3637514" cy="1045439"/>
            <a:chOff x="335648" y="243470"/>
            <a:chExt cx="3637514" cy="1045439"/>
          </a:xfrm>
        </p:grpSpPr>
        <p:sp>
          <p:nvSpPr>
            <p:cNvPr id="3" name="TextBox 2"/>
            <p:cNvSpPr txBox="1"/>
            <p:nvPr/>
          </p:nvSpPr>
          <p:spPr>
            <a:xfrm>
              <a:off x="1108410" y="243470"/>
              <a:ext cx="2091990" cy="508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</a:t>
              </a:r>
              <a:endPara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335648" y="267191"/>
              <a:ext cx="3637514" cy="1021718"/>
              <a:chOff x="229476" y="215052"/>
              <a:chExt cx="4153454" cy="1166636"/>
            </a:xfrm>
          </p:grpSpPr>
          <p:sp>
            <p:nvSpPr>
              <p:cNvPr id="5" name="직사각형 4"/>
              <p:cNvSpPr/>
              <p:nvPr/>
            </p:nvSpPr>
            <p:spPr>
              <a:xfrm>
                <a:off x="229476" y="215052"/>
                <a:ext cx="4153454" cy="1166636"/>
              </a:xfrm>
              <a:prstGeom prst="rect">
                <a:avLst/>
              </a:prstGeom>
              <a:noFill/>
              <a:ln w="254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" name="직사각형 5"/>
              <p:cNvSpPr/>
              <p:nvPr/>
            </p:nvSpPr>
            <p:spPr>
              <a:xfrm>
                <a:off x="298567" y="261828"/>
                <a:ext cx="4015273" cy="1073084"/>
              </a:xfrm>
              <a:prstGeom prst="rect">
                <a:avLst/>
              </a:prstGeom>
              <a:noFill/>
              <a:ln w="12700">
                <a:solidFill>
                  <a:srgbClr val="504D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3" name="자유형 22"/>
            <p:cNvSpPr/>
            <p:nvPr/>
          </p:nvSpPr>
          <p:spPr>
            <a:xfrm>
              <a:off x="1529034" y="752007"/>
              <a:ext cx="1250742" cy="432372"/>
            </a:xfrm>
            <a:custGeom>
              <a:avLst/>
              <a:gdLst/>
              <a:ahLst/>
              <a:cxnLst/>
              <a:rect l="l" t="t" r="r" b="b"/>
              <a:pathLst>
                <a:path w="1250742" h="432372">
                  <a:moveTo>
                    <a:pt x="1046049" y="265771"/>
                  </a:moveTo>
                  <a:lnTo>
                    <a:pt x="1152777" y="265771"/>
                  </a:lnTo>
                  <a:lnTo>
                    <a:pt x="1152777" y="314120"/>
                  </a:lnTo>
                  <a:lnTo>
                    <a:pt x="1046049" y="314120"/>
                  </a:lnTo>
                  <a:close/>
                  <a:moveTo>
                    <a:pt x="341199" y="265771"/>
                  </a:moveTo>
                  <a:lnTo>
                    <a:pt x="447926" y="265771"/>
                  </a:lnTo>
                  <a:lnTo>
                    <a:pt x="447926" y="314120"/>
                  </a:lnTo>
                  <a:lnTo>
                    <a:pt x="341199" y="314120"/>
                  </a:lnTo>
                  <a:close/>
                  <a:moveTo>
                    <a:pt x="159662" y="261656"/>
                  </a:moveTo>
                  <a:cubicBezTo>
                    <a:pt x="175950" y="261656"/>
                    <a:pt x="189451" y="264313"/>
                    <a:pt x="200167" y="269628"/>
                  </a:cubicBezTo>
                  <a:cubicBezTo>
                    <a:pt x="210883" y="274943"/>
                    <a:pt x="216240" y="282230"/>
                    <a:pt x="216240" y="291488"/>
                  </a:cubicBezTo>
                  <a:cubicBezTo>
                    <a:pt x="216240" y="296117"/>
                    <a:pt x="214783" y="300275"/>
                    <a:pt x="211868" y="303961"/>
                  </a:cubicBezTo>
                  <a:cubicBezTo>
                    <a:pt x="208954" y="307647"/>
                    <a:pt x="205010" y="310776"/>
                    <a:pt x="200038" y="313348"/>
                  </a:cubicBezTo>
                  <a:cubicBezTo>
                    <a:pt x="194895" y="315920"/>
                    <a:pt x="188894" y="317892"/>
                    <a:pt x="182036" y="319263"/>
                  </a:cubicBezTo>
                  <a:cubicBezTo>
                    <a:pt x="175178" y="320635"/>
                    <a:pt x="167720" y="321321"/>
                    <a:pt x="159662" y="321321"/>
                  </a:cubicBezTo>
                  <a:cubicBezTo>
                    <a:pt x="151775" y="321321"/>
                    <a:pt x="144446" y="320635"/>
                    <a:pt x="137673" y="319263"/>
                  </a:cubicBezTo>
                  <a:cubicBezTo>
                    <a:pt x="130901" y="317892"/>
                    <a:pt x="125029" y="315920"/>
                    <a:pt x="120057" y="313348"/>
                  </a:cubicBezTo>
                  <a:cubicBezTo>
                    <a:pt x="114913" y="310776"/>
                    <a:pt x="110927" y="307605"/>
                    <a:pt x="108098" y="303833"/>
                  </a:cubicBezTo>
                  <a:cubicBezTo>
                    <a:pt x="105269" y="300061"/>
                    <a:pt x="103855" y="295860"/>
                    <a:pt x="103855" y="291231"/>
                  </a:cubicBezTo>
                  <a:cubicBezTo>
                    <a:pt x="103855" y="286602"/>
                    <a:pt x="105269" y="282444"/>
                    <a:pt x="108098" y="278758"/>
                  </a:cubicBezTo>
                  <a:cubicBezTo>
                    <a:pt x="110927" y="275072"/>
                    <a:pt x="114828" y="272029"/>
                    <a:pt x="119800" y="269628"/>
                  </a:cubicBezTo>
                  <a:cubicBezTo>
                    <a:pt x="124943" y="267057"/>
                    <a:pt x="130901" y="265085"/>
                    <a:pt x="137673" y="263713"/>
                  </a:cubicBezTo>
                  <a:cubicBezTo>
                    <a:pt x="144446" y="262342"/>
                    <a:pt x="151775" y="261656"/>
                    <a:pt x="159662" y="261656"/>
                  </a:cubicBezTo>
                  <a:close/>
                  <a:moveTo>
                    <a:pt x="789674" y="253941"/>
                  </a:moveTo>
                  <a:lnTo>
                    <a:pt x="789674" y="323378"/>
                  </a:lnTo>
                  <a:cubicBezTo>
                    <a:pt x="789674" y="325435"/>
                    <a:pt x="790060" y="326850"/>
                    <a:pt x="790831" y="327621"/>
                  </a:cubicBezTo>
                  <a:cubicBezTo>
                    <a:pt x="791603" y="328393"/>
                    <a:pt x="793017" y="328779"/>
                    <a:pt x="795075" y="328779"/>
                  </a:cubicBezTo>
                  <a:lnTo>
                    <a:pt x="941150" y="328779"/>
                  </a:lnTo>
                  <a:lnTo>
                    <a:pt x="941150" y="311291"/>
                  </a:lnTo>
                  <a:lnTo>
                    <a:pt x="810248" y="311291"/>
                  </a:lnTo>
                  <a:lnTo>
                    <a:pt x="810248" y="253941"/>
                  </a:lnTo>
                  <a:close/>
                  <a:moveTo>
                    <a:pt x="1031133" y="249054"/>
                  </a:moveTo>
                  <a:cubicBezTo>
                    <a:pt x="1029075" y="249054"/>
                    <a:pt x="1027661" y="249440"/>
                    <a:pt x="1026889" y="250212"/>
                  </a:cubicBezTo>
                  <a:cubicBezTo>
                    <a:pt x="1026118" y="250983"/>
                    <a:pt x="1025732" y="252398"/>
                    <a:pt x="1025732" y="254455"/>
                  </a:cubicBezTo>
                  <a:lnTo>
                    <a:pt x="1025732" y="325435"/>
                  </a:lnTo>
                  <a:cubicBezTo>
                    <a:pt x="1025732" y="327493"/>
                    <a:pt x="1026118" y="328907"/>
                    <a:pt x="1026889" y="329679"/>
                  </a:cubicBezTo>
                  <a:cubicBezTo>
                    <a:pt x="1027661" y="330450"/>
                    <a:pt x="1029075" y="330836"/>
                    <a:pt x="1031133" y="330836"/>
                  </a:cubicBezTo>
                  <a:lnTo>
                    <a:pt x="1167693" y="330836"/>
                  </a:lnTo>
                  <a:cubicBezTo>
                    <a:pt x="1169750" y="330836"/>
                    <a:pt x="1171165" y="330450"/>
                    <a:pt x="1171936" y="329679"/>
                  </a:cubicBezTo>
                  <a:cubicBezTo>
                    <a:pt x="1172708" y="328907"/>
                    <a:pt x="1173093" y="327493"/>
                    <a:pt x="1173093" y="325435"/>
                  </a:cubicBezTo>
                  <a:lnTo>
                    <a:pt x="1173093" y="254455"/>
                  </a:lnTo>
                  <a:cubicBezTo>
                    <a:pt x="1173093" y="252398"/>
                    <a:pt x="1172708" y="250983"/>
                    <a:pt x="1171936" y="250212"/>
                  </a:cubicBezTo>
                  <a:cubicBezTo>
                    <a:pt x="1171165" y="249440"/>
                    <a:pt x="1169750" y="249054"/>
                    <a:pt x="1167693" y="249054"/>
                  </a:cubicBezTo>
                  <a:close/>
                  <a:moveTo>
                    <a:pt x="326283" y="249054"/>
                  </a:moveTo>
                  <a:cubicBezTo>
                    <a:pt x="324225" y="249054"/>
                    <a:pt x="322811" y="249440"/>
                    <a:pt x="322039" y="250212"/>
                  </a:cubicBezTo>
                  <a:cubicBezTo>
                    <a:pt x="321268" y="250983"/>
                    <a:pt x="320882" y="252398"/>
                    <a:pt x="320882" y="254455"/>
                  </a:cubicBezTo>
                  <a:lnTo>
                    <a:pt x="320882" y="325435"/>
                  </a:lnTo>
                  <a:cubicBezTo>
                    <a:pt x="320882" y="327493"/>
                    <a:pt x="321268" y="328907"/>
                    <a:pt x="322039" y="329679"/>
                  </a:cubicBezTo>
                  <a:cubicBezTo>
                    <a:pt x="322811" y="330450"/>
                    <a:pt x="324225" y="330836"/>
                    <a:pt x="326283" y="330836"/>
                  </a:cubicBezTo>
                  <a:lnTo>
                    <a:pt x="462843" y="330836"/>
                  </a:lnTo>
                  <a:cubicBezTo>
                    <a:pt x="464900" y="330836"/>
                    <a:pt x="466314" y="330450"/>
                    <a:pt x="467086" y="329679"/>
                  </a:cubicBezTo>
                  <a:cubicBezTo>
                    <a:pt x="467857" y="328907"/>
                    <a:pt x="468243" y="327493"/>
                    <a:pt x="468243" y="325435"/>
                  </a:cubicBezTo>
                  <a:lnTo>
                    <a:pt x="468243" y="254455"/>
                  </a:lnTo>
                  <a:cubicBezTo>
                    <a:pt x="468243" y="252398"/>
                    <a:pt x="467857" y="250983"/>
                    <a:pt x="467086" y="250212"/>
                  </a:cubicBezTo>
                  <a:cubicBezTo>
                    <a:pt x="466314" y="249440"/>
                    <a:pt x="464900" y="249054"/>
                    <a:pt x="462843" y="249054"/>
                  </a:cubicBezTo>
                  <a:close/>
                  <a:moveTo>
                    <a:pt x="159662" y="244940"/>
                  </a:moveTo>
                  <a:cubicBezTo>
                    <a:pt x="148003" y="244940"/>
                    <a:pt x="137459" y="246054"/>
                    <a:pt x="128029" y="248283"/>
                  </a:cubicBezTo>
                  <a:cubicBezTo>
                    <a:pt x="118600" y="250512"/>
                    <a:pt x="110456" y="253684"/>
                    <a:pt x="103598" y="257798"/>
                  </a:cubicBezTo>
                  <a:cubicBezTo>
                    <a:pt x="96740" y="261742"/>
                    <a:pt x="91468" y="266585"/>
                    <a:pt x="87781" y="272329"/>
                  </a:cubicBezTo>
                  <a:cubicBezTo>
                    <a:pt x="84095" y="278072"/>
                    <a:pt x="82252" y="284373"/>
                    <a:pt x="82252" y="291231"/>
                  </a:cubicBezTo>
                  <a:cubicBezTo>
                    <a:pt x="82252" y="298261"/>
                    <a:pt x="84052" y="304647"/>
                    <a:pt x="87653" y="310391"/>
                  </a:cubicBezTo>
                  <a:cubicBezTo>
                    <a:pt x="91253" y="316134"/>
                    <a:pt x="96483" y="320978"/>
                    <a:pt x="103341" y="324921"/>
                  </a:cubicBezTo>
                  <a:cubicBezTo>
                    <a:pt x="110027" y="328864"/>
                    <a:pt x="118128" y="331908"/>
                    <a:pt x="127644" y="334051"/>
                  </a:cubicBezTo>
                  <a:cubicBezTo>
                    <a:pt x="137159" y="336194"/>
                    <a:pt x="147832" y="337265"/>
                    <a:pt x="159662" y="337265"/>
                  </a:cubicBezTo>
                  <a:cubicBezTo>
                    <a:pt x="183322" y="337265"/>
                    <a:pt x="202224" y="333151"/>
                    <a:pt x="216369" y="324921"/>
                  </a:cubicBezTo>
                  <a:cubicBezTo>
                    <a:pt x="230514" y="316691"/>
                    <a:pt x="237586" y="305461"/>
                    <a:pt x="237586" y="291231"/>
                  </a:cubicBezTo>
                  <a:cubicBezTo>
                    <a:pt x="237586" y="277344"/>
                    <a:pt x="230514" y="266157"/>
                    <a:pt x="216369" y="257670"/>
                  </a:cubicBezTo>
                  <a:cubicBezTo>
                    <a:pt x="202224" y="249183"/>
                    <a:pt x="183322" y="244940"/>
                    <a:pt x="159662" y="244940"/>
                  </a:cubicBezTo>
                  <a:close/>
                  <a:moveTo>
                    <a:pt x="597796" y="197455"/>
                  </a:moveTo>
                  <a:lnTo>
                    <a:pt x="597796" y="228324"/>
                  </a:lnTo>
                  <a:lnTo>
                    <a:pt x="628926" y="228324"/>
                  </a:lnTo>
                  <a:lnTo>
                    <a:pt x="628926" y="197455"/>
                  </a:lnTo>
                  <a:close/>
                  <a:moveTo>
                    <a:pt x="996671" y="116095"/>
                  </a:moveTo>
                  <a:lnTo>
                    <a:pt x="996671" y="133583"/>
                  </a:lnTo>
                  <a:lnTo>
                    <a:pt x="1042706" y="133583"/>
                  </a:lnTo>
                  <a:lnTo>
                    <a:pt x="1042706" y="140012"/>
                  </a:lnTo>
                  <a:cubicBezTo>
                    <a:pt x="1042706" y="150299"/>
                    <a:pt x="1040948" y="159643"/>
                    <a:pt x="1037434" y="168044"/>
                  </a:cubicBezTo>
                  <a:cubicBezTo>
                    <a:pt x="1033919" y="176445"/>
                    <a:pt x="1029247" y="183989"/>
                    <a:pt x="1023418" y="190676"/>
                  </a:cubicBezTo>
                  <a:cubicBezTo>
                    <a:pt x="1017588" y="197362"/>
                    <a:pt x="1010816" y="203149"/>
                    <a:pt x="1003101" y="208035"/>
                  </a:cubicBezTo>
                  <a:cubicBezTo>
                    <a:pt x="995385" y="212921"/>
                    <a:pt x="987413" y="216993"/>
                    <a:pt x="979183" y="220251"/>
                  </a:cubicBezTo>
                  <a:lnTo>
                    <a:pt x="994871" y="233624"/>
                  </a:lnTo>
                  <a:cubicBezTo>
                    <a:pt x="1007216" y="227623"/>
                    <a:pt x="1018831" y="220036"/>
                    <a:pt x="1029718" y="210864"/>
                  </a:cubicBezTo>
                  <a:cubicBezTo>
                    <a:pt x="1040605" y="201691"/>
                    <a:pt x="1048449" y="190676"/>
                    <a:pt x="1053250" y="177817"/>
                  </a:cubicBezTo>
                  <a:cubicBezTo>
                    <a:pt x="1056336" y="184161"/>
                    <a:pt x="1060279" y="189904"/>
                    <a:pt x="1065080" y="195048"/>
                  </a:cubicBezTo>
                  <a:cubicBezTo>
                    <a:pt x="1069880" y="200191"/>
                    <a:pt x="1074938" y="204820"/>
                    <a:pt x="1080253" y="208935"/>
                  </a:cubicBezTo>
                  <a:cubicBezTo>
                    <a:pt x="1085568" y="213050"/>
                    <a:pt x="1090926" y="216607"/>
                    <a:pt x="1096327" y="219608"/>
                  </a:cubicBezTo>
                  <a:cubicBezTo>
                    <a:pt x="1101727" y="222608"/>
                    <a:pt x="1106657" y="225051"/>
                    <a:pt x="1111114" y="226937"/>
                  </a:cubicBezTo>
                  <a:lnTo>
                    <a:pt x="1123973" y="212021"/>
                  </a:lnTo>
                  <a:cubicBezTo>
                    <a:pt x="1116258" y="209621"/>
                    <a:pt x="1108800" y="206278"/>
                    <a:pt x="1101599" y="201991"/>
                  </a:cubicBezTo>
                  <a:cubicBezTo>
                    <a:pt x="1094398" y="197705"/>
                    <a:pt x="1087968" y="192562"/>
                    <a:pt x="1082311" y="186561"/>
                  </a:cubicBezTo>
                  <a:cubicBezTo>
                    <a:pt x="1076653" y="180560"/>
                    <a:pt x="1072152" y="173745"/>
                    <a:pt x="1068809" y="166115"/>
                  </a:cubicBezTo>
                  <a:cubicBezTo>
                    <a:pt x="1065466" y="158486"/>
                    <a:pt x="1063794" y="149956"/>
                    <a:pt x="1063794" y="140527"/>
                  </a:cubicBezTo>
                  <a:lnTo>
                    <a:pt x="1063794" y="133583"/>
                  </a:lnTo>
                  <a:lnTo>
                    <a:pt x="1108028" y="133583"/>
                  </a:lnTo>
                  <a:lnTo>
                    <a:pt x="1108028" y="116095"/>
                  </a:lnTo>
                  <a:close/>
                  <a:moveTo>
                    <a:pt x="771929" y="116095"/>
                  </a:moveTo>
                  <a:cubicBezTo>
                    <a:pt x="769872" y="116095"/>
                    <a:pt x="768457" y="116481"/>
                    <a:pt x="767686" y="117252"/>
                  </a:cubicBezTo>
                  <a:cubicBezTo>
                    <a:pt x="766914" y="118024"/>
                    <a:pt x="766528" y="119438"/>
                    <a:pt x="766528" y="121496"/>
                  </a:cubicBezTo>
                  <a:lnTo>
                    <a:pt x="766528" y="219994"/>
                  </a:lnTo>
                  <a:cubicBezTo>
                    <a:pt x="766528" y="222051"/>
                    <a:pt x="766871" y="223423"/>
                    <a:pt x="767557" y="224108"/>
                  </a:cubicBezTo>
                  <a:cubicBezTo>
                    <a:pt x="768243" y="224794"/>
                    <a:pt x="769700" y="225137"/>
                    <a:pt x="771929" y="225137"/>
                  </a:cubicBezTo>
                  <a:lnTo>
                    <a:pt x="789674" y="225137"/>
                  </a:lnTo>
                  <a:cubicBezTo>
                    <a:pt x="799447" y="225137"/>
                    <a:pt x="809434" y="224966"/>
                    <a:pt x="819635" y="224623"/>
                  </a:cubicBezTo>
                  <a:cubicBezTo>
                    <a:pt x="829836" y="224280"/>
                    <a:pt x="839823" y="223766"/>
                    <a:pt x="849596" y="223080"/>
                  </a:cubicBezTo>
                  <a:cubicBezTo>
                    <a:pt x="859368" y="222222"/>
                    <a:pt x="868713" y="221237"/>
                    <a:pt x="877628" y="220122"/>
                  </a:cubicBezTo>
                  <a:cubicBezTo>
                    <a:pt x="886543" y="219008"/>
                    <a:pt x="894773" y="217679"/>
                    <a:pt x="902317" y="216136"/>
                  </a:cubicBezTo>
                  <a:lnTo>
                    <a:pt x="902317" y="198391"/>
                  </a:lnTo>
                  <a:cubicBezTo>
                    <a:pt x="886886" y="201477"/>
                    <a:pt x="870084" y="203663"/>
                    <a:pt x="851910" y="204949"/>
                  </a:cubicBezTo>
                  <a:cubicBezTo>
                    <a:pt x="833737" y="206235"/>
                    <a:pt x="816163" y="206878"/>
                    <a:pt x="799189" y="206878"/>
                  </a:cubicBezTo>
                  <a:lnTo>
                    <a:pt x="786588" y="206878"/>
                  </a:lnTo>
                  <a:lnTo>
                    <a:pt x="786588" y="133840"/>
                  </a:lnTo>
                  <a:lnTo>
                    <a:pt x="870941" y="133840"/>
                  </a:lnTo>
                  <a:lnTo>
                    <a:pt x="870941" y="116095"/>
                  </a:lnTo>
                  <a:close/>
                  <a:moveTo>
                    <a:pt x="291821" y="116095"/>
                  </a:moveTo>
                  <a:lnTo>
                    <a:pt x="291821" y="133583"/>
                  </a:lnTo>
                  <a:lnTo>
                    <a:pt x="337856" y="133583"/>
                  </a:lnTo>
                  <a:lnTo>
                    <a:pt x="337856" y="140012"/>
                  </a:lnTo>
                  <a:cubicBezTo>
                    <a:pt x="337856" y="150299"/>
                    <a:pt x="336098" y="159643"/>
                    <a:pt x="332583" y="168044"/>
                  </a:cubicBezTo>
                  <a:cubicBezTo>
                    <a:pt x="329069" y="176445"/>
                    <a:pt x="324397" y="183989"/>
                    <a:pt x="318567" y="190676"/>
                  </a:cubicBezTo>
                  <a:cubicBezTo>
                    <a:pt x="312738" y="197362"/>
                    <a:pt x="305966" y="203149"/>
                    <a:pt x="298251" y="208035"/>
                  </a:cubicBezTo>
                  <a:cubicBezTo>
                    <a:pt x="290535" y="212921"/>
                    <a:pt x="282563" y="216993"/>
                    <a:pt x="274333" y="220251"/>
                  </a:cubicBezTo>
                  <a:lnTo>
                    <a:pt x="290021" y="233624"/>
                  </a:lnTo>
                  <a:cubicBezTo>
                    <a:pt x="302365" y="227623"/>
                    <a:pt x="313981" y="220036"/>
                    <a:pt x="324868" y="210864"/>
                  </a:cubicBezTo>
                  <a:cubicBezTo>
                    <a:pt x="335755" y="201691"/>
                    <a:pt x="343599" y="190676"/>
                    <a:pt x="348400" y="177817"/>
                  </a:cubicBezTo>
                  <a:cubicBezTo>
                    <a:pt x="351486" y="184161"/>
                    <a:pt x="355429" y="189904"/>
                    <a:pt x="360230" y="195048"/>
                  </a:cubicBezTo>
                  <a:cubicBezTo>
                    <a:pt x="365030" y="200191"/>
                    <a:pt x="370088" y="204820"/>
                    <a:pt x="375403" y="208935"/>
                  </a:cubicBezTo>
                  <a:cubicBezTo>
                    <a:pt x="380718" y="213050"/>
                    <a:pt x="386076" y="216607"/>
                    <a:pt x="391477" y="219608"/>
                  </a:cubicBezTo>
                  <a:cubicBezTo>
                    <a:pt x="396877" y="222608"/>
                    <a:pt x="401806" y="225051"/>
                    <a:pt x="406264" y="226937"/>
                  </a:cubicBezTo>
                  <a:lnTo>
                    <a:pt x="419123" y="212021"/>
                  </a:lnTo>
                  <a:cubicBezTo>
                    <a:pt x="411408" y="209621"/>
                    <a:pt x="403950" y="206278"/>
                    <a:pt x="396749" y="201991"/>
                  </a:cubicBezTo>
                  <a:cubicBezTo>
                    <a:pt x="389548" y="197705"/>
                    <a:pt x="383118" y="192562"/>
                    <a:pt x="377460" y="186561"/>
                  </a:cubicBezTo>
                  <a:cubicBezTo>
                    <a:pt x="371803" y="180560"/>
                    <a:pt x="367302" y="173745"/>
                    <a:pt x="363959" y="166115"/>
                  </a:cubicBezTo>
                  <a:cubicBezTo>
                    <a:pt x="360616" y="158486"/>
                    <a:pt x="358944" y="149956"/>
                    <a:pt x="358944" y="140527"/>
                  </a:cubicBezTo>
                  <a:lnTo>
                    <a:pt x="358944" y="133583"/>
                  </a:lnTo>
                  <a:lnTo>
                    <a:pt x="403178" y="133583"/>
                  </a:lnTo>
                  <a:lnTo>
                    <a:pt x="403178" y="116095"/>
                  </a:lnTo>
                  <a:close/>
                  <a:moveTo>
                    <a:pt x="62707" y="116095"/>
                  </a:moveTo>
                  <a:lnTo>
                    <a:pt x="62707" y="133326"/>
                  </a:lnTo>
                  <a:lnTo>
                    <a:pt x="107970" y="133326"/>
                  </a:lnTo>
                  <a:lnTo>
                    <a:pt x="107970" y="140012"/>
                  </a:lnTo>
                  <a:cubicBezTo>
                    <a:pt x="107970" y="150299"/>
                    <a:pt x="106298" y="159600"/>
                    <a:pt x="102955" y="167916"/>
                  </a:cubicBezTo>
                  <a:cubicBezTo>
                    <a:pt x="99611" y="176231"/>
                    <a:pt x="95111" y="183646"/>
                    <a:pt x="89453" y="190161"/>
                  </a:cubicBezTo>
                  <a:cubicBezTo>
                    <a:pt x="83795" y="196848"/>
                    <a:pt x="77280" y="202677"/>
                    <a:pt x="69908" y="207649"/>
                  </a:cubicBezTo>
                  <a:cubicBezTo>
                    <a:pt x="62535" y="212621"/>
                    <a:pt x="54734" y="216736"/>
                    <a:pt x="46505" y="219994"/>
                  </a:cubicBezTo>
                  <a:lnTo>
                    <a:pt x="61678" y="233624"/>
                  </a:lnTo>
                  <a:cubicBezTo>
                    <a:pt x="74537" y="227623"/>
                    <a:pt x="86195" y="219865"/>
                    <a:pt x="96654" y="210350"/>
                  </a:cubicBezTo>
                  <a:cubicBezTo>
                    <a:pt x="107112" y="200834"/>
                    <a:pt x="114485" y="190161"/>
                    <a:pt x="118771" y="178331"/>
                  </a:cubicBezTo>
                  <a:cubicBezTo>
                    <a:pt x="121857" y="184503"/>
                    <a:pt x="125715" y="190118"/>
                    <a:pt x="130344" y="195176"/>
                  </a:cubicBezTo>
                  <a:cubicBezTo>
                    <a:pt x="134973" y="200234"/>
                    <a:pt x="139859" y="204820"/>
                    <a:pt x="145003" y="208935"/>
                  </a:cubicBezTo>
                  <a:cubicBezTo>
                    <a:pt x="150146" y="212878"/>
                    <a:pt x="155376" y="216393"/>
                    <a:pt x="160691" y="219479"/>
                  </a:cubicBezTo>
                  <a:cubicBezTo>
                    <a:pt x="166006" y="222565"/>
                    <a:pt x="170892" y="225051"/>
                    <a:pt x="175349" y="226937"/>
                  </a:cubicBezTo>
                  <a:lnTo>
                    <a:pt x="188208" y="212021"/>
                  </a:lnTo>
                  <a:cubicBezTo>
                    <a:pt x="180493" y="209621"/>
                    <a:pt x="173121" y="206278"/>
                    <a:pt x="166091" y="201991"/>
                  </a:cubicBezTo>
                  <a:cubicBezTo>
                    <a:pt x="159062" y="197705"/>
                    <a:pt x="152804" y="192562"/>
                    <a:pt x="147317" y="186561"/>
                  </a:cubicBezTo>
                  <a:cubicBezTo>
                    <a:pt x="141831" y="180560"/>
                    <a:pt x="137459" y="173745"/>
                    <a:pt x="134201" y="166115"/>
                  </a:cubicBezTo>
                  <a:cubicBezTo>
                    <a:pt x="130944" y="158486"/>
                    <a:pt x="129315" y="149956"/>
                    <a:pt x="129315" y="140527"/>
                  </a:cubicBezTo>
                  <a:lnTo>
                    <a:pt x="129315" y="133326"/>
                  </a:lnTo>
                  <a:lnTo>
                    <a:pt x="174321" y="133326"/>
                  </a:lnTo>
                  <a:lnTo>
                    <a:pt x="174321" y="116095"/>
                  </a:lnTo>
                  <a:close/>
                  <a:moveTo>
                    <a:pt x="1152777" y="105551"/>
                  </a:moveTo>
                  <a:lnTo>
                    <a:pt x="1152777" y="155957"/>
                  </a:lnTo>
                  <a:lnTo>
                    <a:pt x="1105456" y="155957"/>
                  </a:lnTo>
                  <a:lnTo>
                    <a:pt x="1105456" y="173445"/>
                  </a:lnTo>
                  <a:lnTo>
                    <a:pt x="1152777" y="173445"/>
                  </a:lnTo>
                  <a:lnTo>
                    <a:pt x="1152777" y="237224"/>
                  </a:lnTo>
                  <a:lnTo>
                    <a:pt x="1173093" y="237224"/>
                  </a:lnTo>
                  <a:lnTo>
                    <a:pt x="1173093" y="105551"/>
                  </a:lnTo>
                  <a:close/>
                  <a:moveTo>
                    <a:pt x="912861" y="105551"/>
                  </a:moveTo>
                  <a:lnTo>
                    <a:pt x="912861" y="272714"/>
                  </a:lnTo>
                  <a:lnTo>
                    <a:pt x="933178" y="272714"/>
                  </a:lnTo>
                  <a:lnTo>
                    <a:pt x="933178" y="179874"/>
                  </a:lnTo>
                  <a:lnTo>
                    <a:pt x="964039" y="179874"/>
                  </a:lnTo>
                  <a:lnTo>
                    <a:pt x="964039" y="161872"/>
                  </a:lnTo>
                  <a:lnTo>
                    <a:pt x="933178" y="161872"/>
                  </a:lnTo>
                  <a:lnTo>
                    <a:pt x="933178" y="105551"/>
                  </a:lnTo>
                  <a:close/>
                  <a:moveTo>
                    <a:pt x="447926" y="105551"/>
                  </a:moveTo>
                  <a:lnTo>
                    <a:pt x="447926" y="155957"/>
                  </a:lnTo>
                  <a:lnTo>
                    <a:pt x="400606" y="155957"/>
                  </a:lnTo>
                  <a:lnTo>
                    <a:pt x="400606" y="173445"/>
                  </a:lnTo>
                  <a:lnTo>
                    <a:pt x="447926" y="173445"/>
                  </a:lnTo>
                  <a:lnTo>
                    <a:pt x="447926" y="237224"/>
                  </a:lnTo>
                  <a:lnTo>
                    <a:pt x="468243" y="237224"/>
                  </a:lnTo>
                  <a:lnTo>
                    <a:pt x="468243" y="105551"/>
                  </a:lnTo>
                  <a:close/>
                  <a:moveTo>
                    <a:pt x="211611" y="105551"/>
                  </a:moveTo>
                  <a:lnTo>
                    <a:pt x="211611" y="244168"/>
                  </a:lnTo>
                  <a:lnTo>
                    <a:pt x="231414" y="244168"/>
                  </a:lnTo>
                  <a:lnTo>
                    <a:pt x="231414" y="174988"/>
                  </a:lnTo>
                  <a:lnTo>
                    <a:pt x="263046" y="174988"/>
                  </a:lnTo>
                  <a:lnTo>
                    <a:pt x="263046" y="157243"/>
                  </a:lnTo>
                  <a:lnTo>
                    <a:pt x="231414" y="157243"/>
                  </a:lnTo>
                  <a:lnTo>
                    <a:pt x="231414" y="105551"/>
                  </a:lnTo>
                  <a:close/>
                  <a:moveTo>
                    <a:pt x="0" y="0"/>
                  </a:moveTo>
                  <a:lnTo>
                    <a:pt x="1250742" y="0"/>
                  </a:lnTo>
                  <a:lnTo>
                    <a:pt x="1250742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자유형 29"/>
          <p:cNvSpPr/>
          <p:nvPr/>
        </p:nvSpPr>
        <p:spPr>
          <a:xfrm>
            <a:off x="5045532" y="620811"/>
            <a:ext cx="2009778" cy="694764"/>
          </a:xfrm>
          <a:custGeom>
            <a:avLst/>
            <a:gdLst/>
            <a:ahLst/>
            <a:cxnLst/>
            <a:rect l="l" t="t" r="r" b="b"/>
            <a:pathLst>
              <a:path w="2009778" h="694764">
                <a:moveTo>
                  <a:pt x="1151361" y="445303"/>
                </a:moveTo>
                <a:lnTo>
                  <a:pt x="1360864" y="445303"/>
                </a:lnTo>
                <a:lnTo>
                  <a:pt x="1360864" y="540210"/>
                </a:lnTo>
                <a:lnTo>
                  <a:pt x="1151361" y="540210"/>
                </a:lnTo>
                <a:close/>
                <a:moveTo>
                  <a:pt x="658690" y="422081"/>
                </a:moveTo>
                <a:lnTo>
                  <a:pt x="658690" y="558384"/>
                </a:lnTo>
                <a:cubicBezTo>
                  <a:pt x="658690" y="562423"/>
                  <a:pt x="659447" y="565199"/>
                  <a:pt x="660962" y="566714"/>
                </a:cubicBezTo>
                <a:cubicBezTo>
                  <a:pt x="662476" y="568228"/>
                  <a:pt x="665253" y="568985"/>
                  <a:pt x="669291" y="568985"/>
                </a:cubicBezTo>
                <a:lnTo>
                  <a:pt x="956032" y="568985"/>
                </a:lnTo>
                <a:lnTo>
                  <a:pt x="956032" y="534657"/>
                </a:lnTo>
                <a:lnTo>
                  <a:pt x="699076" y="534657"/>
                </a:lnTo>
                <a:lnTo>
                  <a:pt x="699076" y="422081"/>
                </a:lnTo>
                <a:close/>
                <a:moveTo>
                  <a:pt x="1122081" y="412490"/>
                </a:moveTo>
                <a:cubicBezTo>
                  <a:pt x="1118043" y="412490"/>
                  <a:pt x="1115266" y="413247"/>
                  <a:pt x="1113752" y="414761"/>
                </a:cubicBezTo>
                <a:cubicBezTo>
                  <a:pt x="1112237" y="416276"/>
                  <a:pt x="1111480" y="419052"/>
                  <a:pt x="1111480" y="423091"/>
                </a:cubicBezTo>
                <a:lnTo>
                  <a:pt x="1111480" y="562423"/>
                </a:lnTo>
                <a:cubicBezTo>
                  <a:pt x="1111480" y="566461"/>
                  <a:pt x="1112237" y="569238"/>
                  <a:pt x="1113752" y="570752"/>
                </a:cubicBezTo>
                <a:cubicBezTo>
                  <a:pt x="1115266" y="572267"/>
                  <a:pt x="1118043" y="573024"/>
                  <a:pt x="1122081" y="573024"/>
                </a:cubicBezTo>
                <a:lnTo>
                  <a:pt x="1390143" y="573024"/>
                </a:lnTo>
                <a:cubicBezTo>
                  <a:pt x="1394182" y="573024"/>
                  <a:pt x="1396959" y="572267"/>
                  <a:pt x="1398473" y="570752"/>
                </a:cubicBezTo>
                <a:cubicBezTo>
                  <a:pt x="1399987" y="569238"/>
                  <a:pt x="1400745" y="566461"/>
                  <a:pt x="1400745" y="562423"/>
                </a:cubicBezTo>
                <a:lnTo>
                  <a:pt x="1400745" y="423091"/>
                </a:lnTo>
                <a:cubicBezTo>
                  <a:pt x="1400745" y="419052"/>
                  <a:pt x="1399987" y="416276"/>
                  <a:pt x="1398473" y="414761"/>
                </a:cubicBezTo>
                <a:cubicBezTo>
                  <a:pt x="1396959" y="413247"/>
                  <a:pt x="1394182" y="412490"/>
                  <a:pt x="1390143" y="412490"/>
                </a:cubicBezTo>
                <a:close/>
                <a:moveTo>
                  <a:pt x="1054435" y="151495"/>
                </a:moveTo>
                <a:lnTo>
                  <a:pt x="1054435" y="185823"/>
                </a:lnTo>
                <a:lnTo>
                  <a:pt x="1144799" y="185823"/>
                </a:lnTo>
                <a:lnTo>
                  <a:pt x="1144799" y="198444"/>
                </a:lnTo>
                <a:cubicBezTo>
                  <a:pt x="1144799" y="218637"/>
                  <a:pt x="1141349" y="236979"/>
                  <a:pt x="1134450" y="253470"/>
                </a:cubicBezTo>
                <a:cubicBezTo>
                  <a:pt x="1127550" y="269961"/>
                  <a:pt x="1118379" y="284769"/>
                  <a:pt x="1106937" y="297894"/>
                </a:cubicBezTo>
                <a:cubicBezTo>
                  <a:pt x="1095494" y="311020"/>
                  <a:pt x="1082200" y="322378"/>
                  <a:pt x="1067055" y="331970"/>
                </a:cubicBezTo>
                <a:cubicBezTo>
                  <a:pt x="1051911" y="341562"/>
                  <a:pt x="1036261" y="349555"/>
                  <a:pt x="1020107" y="355949"/>
                </a:cubicBezTo>
                <a:lnTo>
                  <a:pt x="1050901" y="382200"/>
                </a:lnTo>
                <a:cubicBezTo>
                  <a:pt x="1075133" y="370421"/>
                  <a:pt x="1097934" y="355529"/>
                  <a:pt x="1119305" y="337523"/>
                </a:cubicBezTo>
                <a:cubicBezTo>
                  <a:pt x="1140676" y="319518"/>
                  <a:pt x="1156073" y="297894"/>
                  <a:pt x="1165496" y="272653"/>
                </a:cubicBezTo>
                <a:cubicBezTo>
                  <a:pt x="1171554" y="285106"/>
                  <a:pt x="1179295" y="296380"/>
                  <a:pt x="1188718" y="306477"/>
                </a:cubicBezTo>
                <a:cubicBezTo>
                  <a:pt x="1198142" y="316573"/>
                  <a:pt x="1208070" y="325660"/>
                  <a:pt x="1218503" y="333737"/>
                </a:cubicBezTo>
                <a:cubicBezTo>
                  <a:pt x="1228936" y="341814"/>
                  <a:pt x="1239453" y="348798"/>
                  <a:pt x="1250055" y="354687"/>
                </a:cubicBezTo>
                <a:cubicBezTo>
                  <a:pt x="1260656" y="360577"/>
                  <a:pt x="1270332" y="365373"/>
                  <a:pt x="1279082" y="369075"/>
                </a:cubicBezTo>
                <a:lnTo>
                  <a:pt x="1304323" y="339795"/>
                </a:lnTo>
                <a:cubicBezTo>
                  <a:pt x="1289178" y="335083"/>
                  <a:pt x="1274539" y="328521"/>
                  <a:pt x="1260403" y="320107"/>
                </a:cubicBezTo>
                <a:cubicBezTo>
                  <a:pt x="1246268" y="311693"/>
                  <a:pt x="1233648" y="301596"/>
                  <a:pt x="1222542" y="289817"/>
                </a:cubicBezTo>
                <a:cubicBezTo>
                  <a:pt x="1211435" y="278038"/>
                  <a:pt x="1202601" y="264660"/>
                  <a:pt x="1196038" y="249684"/>
                </a:cubicBezTo>
                <a:cubicBezTo>
                  <a:pt x="1189476" y="234707"/>
                  <a:pt x="1186194" y="217964"/>
                  <a:pt x="1186194" y="199454"/>
                </a:cubicBezTo>
                <a:lnTo>
                  <a:pt x="1186194" y="185823"/>
                </a:lnTo>
                <a:lnTo>
                  <a:pt x="1273024" y="185823"/>
                </a:lnTo>
                <a:lnTo>
                  <a:pt x="1273024" y="151495"/>
                </a:lnTo>
                <a:close/>
                <a:moveTo>
                  <a:pt x="623857" y="151495"/>
                </a:moveTo>
                <a:cubicBezTo>
                  <a:pt x="619819" y="151495"/>
                  <a:pt x="617042" y="152252"/>
                  <a:pt x="615528" y="153767"/>
                </a:cubicBezTo>
                <a:cubicBezTo>
                  <a:pt x="614013" y="155281"/>
                  <a:pt x="613256" y="158058"/>
                  <a:pt x="613256" y="162096"/>
                </a:cubicBezTo>
                <a:lnTo>
                  <a:pt x="613256" y="355444"/>
                </a:lnTo>
                <a:cubicBezTo>
                  <a:pt x="613256" y="359483"/>
                  <a:pt x="613929" y="362175"/>
                  <a:pt x="615275" y="363522"/>
                </a:cubicBezTo>
                <a:cubicBezTo>
                  <a:pt x="616621" y="364868"/>
                  <a:pt x="619482" y="365541"/>
                  <a:pt x="623857" y="365541"/>
                </a:cubicBezTo>
                <a:lnTo>
                  <a:pt x="658690" y="365541"/>
                </a:lnTo>
                <a:cubicBezTo>
                  <a:pt x="677873" y="365541"/>
                  <a:pt x="697478" y="365204"/>
                  <a:pt x="717502" y="364531"/>
                </a:cubicBezTo>
                <a:cubicBezTo>
                  <a:pt x="737527" y="363858"/>
                  <a:pt x="757131" y="362849"/>
                  <a:pt x="776314" y="361502"/>
                </a:cubicBezTo>
                <a:cubicBezTo>
                  <a:pt x="795498" y="359820"/>
                  <a:pt x="813840" y="357884"/>
                  <a:pt x="831340" y="355697"/>
                </a:cubicBezTo>
                <a:cubicBezTo>
                  <a:pt x="848841" y="353509"/>
                  <a:pt x="864995" y="350901"/>
                  <a:pt x="879803" y="347872"/>
                </a:cubicBezTo>
                <a:lnTo>
                  <a:pt x="879803" y="313039"/>
                </a:lnTo>
                <a:cubicBezTo>
                  <a:pt x="849514" y="319097"/>
                  <a:pt x="816532" y="323388"/>
                  <a:pt x="780858" y="325912"/>
                </a:cubicBezTo>
                <a:cubicBezTo>
                  <a:pt x="745183" y="328436"/>
                  <a:pt x="710687" y="329698"/>
                  <a:pt x="677369" y="329698"/>
                </a:cubicBezTo>
                <a:lnTo>
                  <a:pt x="652632" y="329698"/>
                </a:lnTo>
                <a:lnTo>
                  <a:pt x="652632" y="186328"/>
                </a:lnTo>
                <a:lnTo>
                  <a:pt x="818215" y="186328"/>
                </a:lnTo>
                <a:lnTo>
                  <a:pt x="818215" y="151495"/>
                </a:lnTo>
                <a:close/>
                <a:moveTo>
                  <a:pt x="1360864" y="130797"/>
                </a:moveTo>
                <a:lnTo>
                  <a:pt x="1360864" y="229743"/>
                </a:lnTo>
                <a:lnTo>
                  <a:pt x="1267976" y="229743"/>
                </a:lnTo>
                <a:lnTo>
                  <a:pt x="1267976" y="264071"/>
                </a:lnTo>
                <a:lnTo>
                  <a:pt x="1360864" y="264071"/>
                </a:lnTo>
                <a:lnTo>
                  <a:pt x="1360864" y="389268"/>
                </a:lnTo>
                <a:lnTo>
                  <a:pt x="1400745" y="389268"/>
                </a:lnTo>
                <a:lnTo>
                  <a:pt x="1400745" y="130797"/>
                </a:lnTo>
                <a:close/>
                <a:moveTo>
                  <a:pt x="900501" y="130797"/>
                </a:moveTo>
                <a:lnTo>
                  <a:pt x="900501" y="458934"/>
                </a:lnTo>
                <a:lnTo>
                  <a:pt x="940383" y="458934"/>
                </a:lnTo>
                <a:lnTo>
                  <a:pt x="940383" y="276692"/>
                </a:lnTo>
                <a:lnTo>
                  <a:pt x="1000961" y="276692"/>
                </a:lnTo>
                <a:lnTo>
                  <a:pt x="1000961" y="241354"/>
                </a:lnTo>
                <a:lnTo>
                  <a:pt x="940383" y="241354"/>
                </a:lnTo>
                <a:lnTo>
                  <a:pt x="940383" y="130797"/>
                </a:lnTo>
                <a:close/>
                <a:moveTo>
                  <a:pt x="0" y="0"/>
                </a:moveTo>
                <a:lnTo>
                  <a:pt x="2009778" y="0"/>
                </a:lnTo>
                <a:lnTo>
                  <a:pt x="2009778" y="694764"/>
                </a:lnTo>
                <a:lnTo>
                  <a:pt x="0" y="694764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2" name="그룹 31"/>
          <p:cNvGrpSpPr/>
          <p:nvPr/>
        </p:nvGrpSpPr>
        <p:grpSpPr>
          <a:xfrm>
            <a:off x="1606633" y="1639081"/>
            <a:ext cx="8978734" cy="1651609"/>
            <a:chOff x="1606633" y="1734461"/>
            <a:chExt cx="8978734" cy="1651609"/>
          </a:xfrm>
        </p:grpSpPr>
        <p:sp>
          <p:nvSpPr>
            <p:cNvPr id="33" name="TextBox 32"/>
            <p:cNvSpPr txBox="1"/>
            <p:nvPr/>
          </p:nvSpPr>
          <p:spPr>
            <a:xfrm>
              <a:off x="1606633" y="2370407"/>
              <a:ext cx="89787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직원들을 위해 보조기기가 제공되고 있지만</a:t>
              </a:r>
              <a:endPara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사실상 맞춤형 보조기기가 아니기 때문에</a:t>
              </a:r>
              <a:r>
                <a:rPr lang="en-US" altLang="ko-KR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다소 불편함이 있음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4" name="자유형 33"/>
            <p:cNvSpPr/>
            <p:nvPr/>
          </p:nvSpPr>
          <p:spPr>
            <a:xfrm>
              <a:off x="5679290" y="1734461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221954" y="242899"/>
                  </a:moveTo>
                  <a:lnTo>
                    <a:pt x="221954" y="249528"/>
                  </a:lnTo>
                  <a:cubicBezTo>
                    <a:pt x="221954" y="256386"/>
                    <a:pt x="220011" y="262749"/>
                    <a:pt x="216125" y="268616"/>
                  </a:cubicBezTo>
                  <a:cubicBezTo>
                    <a:pt x="212239" y="274484"/>
                    <a:pt x="207171" y="279780"/>
                    <a:pt x="200923" y="284504"/>
                  </a:cubicBezTo>
                  <a:cubicBezTo>
                    <a:pt x="194674" y="289076"/>
                    <a:pt x="187626" y="293000"/>
                    <a:pt x="179777" y="296277"/>
                  </a:cubicBezTo>
                  <a:cubicBezTo>
                    <a:pt x="171929" y="299554"/>
                    <a:pt x="164042" y="301878"/>
                    <a:pt x="156117" y="303249"/>
                  </a:cubicBezTo>
                  <a:lnTo>
                    <a:pt x="168462" y="316737"/>
                  </a:lnTo>
                  <a:cubicBezTo>
                    <a:pt x="174558" y="315365"/>
                    <a:pt x="180768" y="313346"/>
                    <a:pt x="187093" y="310679"/>
                  </a:cubicBezTo>
                  <a:cubicBezTo>
                    <a:pt x="193417" y="308012"/>
                    <a:pt x="199399" y="304850"/>
                    <a:pt x="205038" y="301192"/>
                  </a:cubicBezTo>
                  <a:cubicBezTo>
                    <a:pt x="210829" y="297534"/>
                    <a:pt x="216087" y="293305"/>
                    <a:pt x="220811" y="288505"/>
                  </a:cubicBezTo>
                  <a:cubicBezTo>
                    <a:pt x="225535" y="283704"/>
                    <a:pt x="229498" y="278332"/>
                    <a:pt x="232698" y="272388"/>
                  </a:cubicBezTo>
                  <a:cubicBezTo>
                    <a:pt x="235441" y="278332"/>
                    <a:pt x="239290" y="283742"/>
                    <a:pt x="244243" y="288619"/>
                  </a:cubicBezTo>
                  <a:cubicBezTo>
                    <a:pt x="249196" y="293496"/>
                    <a:pt x="254644" y="297763"/>
                    <a:pt x="260587" y="301421"/>
                  </a:cubicBezTo>
                  <a:cubicBezTo>
                    <a:pt x="266531" y="305231"/>
                    <a:pt x="272703" y="308431"/>
                    <a:pt x="279104" y="311022"/>
                  </a:cubicBezTo>
                  <a:cubicBezTo>
                    <a:pt x="285505" y="313613"/>
                    <a:pt x="291448" y="315518"/>
                    <a:pt x="296935" y="316737"/>
                  </a:cubicBezTo>
                  <a:lnTo>
                    <a:pt x="309279" y="303249"/>
                  </a:lnTo>
                  <a:cubicBezTo>
                    <a:pt x="302269" y="302335"/>
                    <a:pt x="294877" y="300316"/>
                    <a:pt x="287105" y="297191"/>
                  </a:cubicBezTo>
                  <a:cubicBezTo>
                    <a:pt x="279333" y="294067"/>
                    <a:pt x="272170" y="290219"/>
                    <a:pt x="265617" y="285647"/>
                  </a:cubicBezTo>
                  <a:cubicBezTo>
                    <a:pt x="259063" y="280923"/>
                    <a:pt x="253653" y="275474"/>
                    <a:pt x="249386" y="269302"/>
                  </a:cubicBezTo>
                  <a:cubicBezTo>
                    <a:pt x="245119" y="263130"/>
                    <a:pt x="242985" y="256463"/>
                    <a:pt x="242985" y="249300"/>
                  </a:cubicBezTo>
                  <a:lnTo>
                    <a:pt x="242985" y="242899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140344" y="145744"/>
                  </a:moveTo>
                  <a:lnTo>
                    <a:pt x="140344" y="160603"/>
                  </a:lnTo>
                  <a:lnTo>
                    <a:pt x="182178" y="160603"/>
                  </a:lnTo>
                  <a:cubicBezTo>
                    <a:pt x="181416" y="168223"/>
                    <a:pt x="179434" y="175348"/>
                    <a:pt x="176234" y="181977"/>
                  </a:cubicBezTo>
                  <a:cubicBezTo>
                    <a:pt x="173034" y="188606"/>
                    <a:pt x="168919" y="194588"/>
                    <a:pt x="163890" y="199922"/>
                  </a:cubicBezTo>
                  <a:cubicBezTo>
                    <a:pt x="158860" y="205409"/>
                    <a:pt x="153145" y="210171"/>
                    <a:pt x="146745" y="214210"/>
                  </a:cubicBezTo>
                  <a:cubicBezTo>
                    <a:pt x="140344" y="218248"/>
                    <a:pt x="133714" y="221411"/>
                    <a:pt x="126856" y="223697"/>
                  </a:cubicBezTo>
                  <a:cubicBezTo>
                    <a:pt x="128838" y="225525"/>
                    <a:pt x="131238" y="227697"/>
                    <a:pt x="134057" y="230212"/>
                  </a:cubicBezTo>
                  <a:cubicBezTo>
                    <a:pt x="136877" y="232726"/>
                    <a:pt x="139125" y="234898"/>
                    <a:pt x="140801" y="236727"/>
                  </a:cubicBezTo>
                  <a:cubicBezTo>
                    <a:pt x="151469" y="231698"/>
                    <a:pt x="161451" y="224916"/>
                    <a:pt x="170748" y="216381"/>
                  </a:cubicBezTo>
                  <a:cubicBezTo>
                    <a:pt x="180044" y="207847"/>
                    <a:pt x="187283" y="198093"/>
                    <a:pt x="192465" y="187121"/>
                  </a:cubicBezTo>
                  <a:cubicBezTo>
                    <a:pt x="197951" y="196722"/>
                    <a:pt x="205304" y="205332"/>
                    <a:pt x="214525" y="212952"/>
                  </a:cubicBezTo>
                  <a:cubicBezTo>
                    <a:pt x="223745" y="220572"/>
                    <a:pt x="233308" y="226364"/>
                    <a:pt x="243214" y="230326"/>
                  </a:cubicBezTo>
                  <a:cubicBezTo>
                    <a:pt x="243976" y="229412"/>
                    <a:pt x="244890" y="228383"/>
                    <a:pt x="245957" y="227240"/>
                  </a:cubicBezTo>
                  <a:cubicBezTo>
                    <a:pt x="247024" y="226097"/>
                    <a:pt x="248091" y="224916"/>
                    <a:pt x="249157" y="223697"/>
                  </a:cubicBezTo>
                  <a:cubicBezTo>
                    <a:pt x="250072" y="222477"/>
                    <a:pt x="251062" y="221296"/>
                    <a:pt x="252129" y="220153"/>
                  </a:cubicBezTo>
                  <a:cubicBezTo>
                    <a:pt x="253196" y="219010"/>
                    <a:pt x="254187" y="217905"/>
                    <a:pt x="255101" y="216839"/>
                  </a:cubicBezTo>
                  <a:cubicBezTo>
                    <a:pt x="249005" y="215315"/>
                    <a:pt x="242909" y="212838"/>
                    <a:pt x="236813" y="209409"/>
                  </a:cubicBezTo>
                  <a:cubicBezTo>
                    <a:pt x="230717" y="205980"/>
                    <a:pt x="225154" y="201827"/>
                    <a:pt x="220125" y="196950"/>
                  </a:cubicBezTo>
                  <a:cubicBezTo>
                    <a:pt x="215096" y="192074"/>
                    <a:pt x="210867" y="186549"/>
                    <a:pt x="207438" y="180377"/>
                  </a:cubicBezTo>
                  <a:cubicBezTo>
                    <a:pt x="204009" y="174205"/>
                    <a:pt x="202066" y="167613"/>
                    <a:pt x="201609" y="160603"/>
                  </a:cubicBezTo>
                  <a:lnTo>
                    <a:pt x="242985" y="160603"/>
                  </a:lnTo>
                  <a:lnTo>
                    <a:pt x="242985" y="145744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8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1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6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7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6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6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0247" y="113969"/>
                  </a:moveTo>
                  <a:lnTo>
                    <a:pt x="280247" y="173176"/>
                  </a:lnTo>
                  <a:lnTo>
                    <a:pt x="243442" y="173176"/>
                  </a:lnTo>
                  <a:lnTo>
                    <a:pt x="243442" y="188492"/>
                  </a:lnTo>
                  <a:lnTo>
                    <a:pt x="280247" y="188492"/>
                  </a:lnTo>
                  <a:lnTo>
                    <a:pt x="280247" y="249757"/>
                  </a:lnTo>
                  <a:lnTo>
                    <a:pt x="298306" y="249757"/>
                  </a:lnTo>
                  <a:lnTo>
                    <a:pt x="298306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162975" y="113511"/>
                  </a:moveTo>
                  <a:lnTo>
                    <a:pt x="162975" y="127913"/>
                  </a:lnTo>
                  <a:lnTo>
                    <a:pt x="221725" y="127913"/>
                  </a:lnTo>
                  <a:lnTo>
                    <a:pt x="221725" y="113511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1923456" y="3365672"/>
            <a:ext cx="8345087" cy="1580169"/>
            <a:chOff x="1923456" y="3461052"/>
            <a:chExt cx="8345087" cy="1580169"/>
          </a:xfrm>
        </p:grpSpPr>
        <p:sp>
          <p:nvSpPr>
            <p:cNvPr id="36" name="자유형 35"/>
            <p:cNvSpPr/>
            <p:nvPr/>
          </p:nvSpPr>
          <p:spPr>
            <a:xfrm>
              <a:off x="5679290" y="3461052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125713" y="228954"/>
                  </a:moveTo>
                  <a:lnTo>
                    <a:pt x="125713" y="244499"/>
                  </a:lnTo>
                  <a:lnTo>
                    <a:pt x="209610" y="244499"/>
                  </a:lnTo>
                  <a:lnTo>
                    <a:pt x="209610" y="316965"/>
                  </a:lnTo>
                  <a:lnTo>
                    <a:pt x="228355" y="316965"/>
                  </a:lnTo>
                  <a:lnTo>
                    <a:pt x="228355" y="244499"/>
                  </a:lnTo>
                  <a:lnTo>
                    <a:pt x="311108" y="244499"/>
                  </a:lnTo>
                  <a:lnTo>
                    <a:pt x="311108" y="228954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54974" y="121284"/>
                  </a:moveTo>
                  <a:cubicBezTo>
                    <a:pt x="153145" y="121284"/>
                    <a:pt x="151888" y="121627"/>
                    <a:pt x="151202" y="122313"/>
                  </a:cubicBezTo>
                  <a:cubicBezTo>
                    <a:pt x="150517" y="122998"/>
                    <a:pt x="150174" y="124256"/>
                    <a:pt x="150174" y="126084"/>
                  </a:cubicBezTo>
                  <a:lnTo>
                    <a:pt x="150174" y="195579"/>
                  </a:lnTo>
                  <a:cubicBezTo>
                    <a:pt x="150174" y="197408"/>
                    <a:pt x="150478" y="198627"/>
                    <a:pt x="151088" y="199236"/>
                  </a:cubicBezTo>
                  <a:cubicBezTo>
                    <a:pt x="151698" y="199846"/>
                    <a:pt x="152993" y="200151"/>
                    <a:pt x="154974" y="200151"/>
                  </a:cubicBezTo>
                  <a:lnTo>
                    <a:pt x="290077" y="200151"/>
                  </a:lnTo>
                  <a:lnTo>
                    <a:pt x="290077" y="184377"/>
                  </a:lnTo>
                  <a:lnTo>
                    <a:pt x="168233" y="184377"/>
                  </a:lnTo>
                  <a:lnTo>
                    <a:pt x="168233" y="136829"/>
                  </a:lnTo>
                  <a:lnTo>
                    <a:pt x="288020" y="136829"/>
                  </a:lnTo>
                  <a:lnTo>
                    <a:pt x="288020" y="121284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23456" y="4025558"/>
              <a:ext cx="83450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사 내에서의 장애인에 대한 인식 개선 및 배려는 마련이 되어있지만</a:t>
              </a:r>
              <a:endParaRPr lang="en-US" altLang="ko-KR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고객사에 </a:t>
              </a:r>
              <a:r>
                <a:rPr lang="ko-KR" altLang="en-US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대해서는 장애인에 대한 상호협력이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부족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1606633" y="4994825"/>
            <a:ext cx="8978733" cy="1473879"/>
            <a:chOff x="1606633" y="5090205"/>
            <a:chExt cx="8978733" cy="1473879"/>
          </a:xfrm>
        </p:grpSpPr>
        <p:sp>
          <p:nvSpPr>
            <p:cNvPr id="39" name="자유형 38"/>
            <p:cNvSpPr/>
            <p:nvPr/>
          </p:nvSpPr>
          <p:spPr>
            <a:xfrm>
              <a:off x="5679291" y="5090205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5" y="297306"/>
                  </a:lnTo>
                  <a:lnTo>
                    <a:pt x="381745" y="248157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8" y="128370"/>
                  </a:lnTo>
                  <a:lnTo>
                    <a:pt x="588628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68690" y="122655"/>
                  </a:moveTo>
                  <a:lnTo>
                    <a:pt x="168690" y="156717"/>
                  </a:lnTo>
                  <a:cubicBezTo>
                    <a:pt x="168690" y="181863"/>
                    <a:pt x="164690" y="203161"/>
                    <a:pt x="156689" y="220611"/>
                  </a:cubicBezTo>
                  <a:cubicBezTo>
                    <a:pt x="148688" y="238060"/>
                    <a:pt x="136305" y="252576"/>
                    <a:pt x="119541" y="264159"/>
                  </a:cubicBezTo>
                  <a:lnTo>
                    <a:pt x="135543" y="276046"/>
                  </a:lnTo>
                  <a:cubicBezTo>
                    <a:pt x="144992" y="268731"/>
                    <a:pt x="153641" y="259358"/>
                    <a:pt x="161489" y="247928"/>
                  </a:cubicBezTo>
                  <a:cubicBezTo>
                    <a:pt x="169338" y="236498"/>
                    <a:pt x="174710" y="224382"/>
                    <a:pt x="177606" y="211581"/>
                  </a:cubicBezTo>
                  <a:cubicBezTo>
                    <a:pt x="180806" y="223468"/>
                    <a:pt x="185911" y="234441"/>
                    <a:pt x="192922" y="244499"/>
                  </a:cubicBezTo>
                  <a:cubicBezTo>
                    <a:pt x="199932" y="254558"/>
                    <a:pt x="207781" y="262559"/>
                    <a:pt x="216468" y="268502"/>
                  </a:cubicBezTo>
                  <a:lnTo>
                    <a:pt x="229955" y="256158"/>
                  </a:lnTo>
                  <a:cubicBezTo>
                    <a:pt x="215782" y="247166"/>
                    <a:pt x="205152" y="234631"/>
                    <a:pt x="198065" y="218553"/>
                  </a:cubicBezTo>
                  <a:cubicBezTo>
                    <a:pt x="190979" y="202475"/>
                    <a:pt x="187435" y="183006"/>
                    <a:pt x="187435" y="160146"/>
                  </a:cubicBezTo>
                  <a:lnTo>
                    <a:pt x="187435" y="122655"/>
                  </a:lnTo>
                  <a:close/>
                  <a:moveTo>
                    <a:pt x="242985" y="117398"/>
                  </a:moveTo>
                  <a:lnTo>
                    <a:pt x="242985" y="175691"/>
                  </a:lnTo>
                  <a:lnTo>
                    <a:pt x="208238" y="175691"/>
                  </a:lnTo>
                  <a:lnTo>
                    <a:pt x="208238" y="192836"/>
                  </a:lnTo>
                  <a:lnTo>
                    <a:pt x="242985" y="192836"/>
                  </a:lnTo>
                  <a:lnTo>
                    <a:pt x="242985" y="306907"/>
                  </a:lnTo>
                  <a:lnTo>
                    <a:pt x="260587" y="306907"/>
                  </a:lnTo>
                  <a:lnTo>
                    <a:pt x="260587" y="117398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0" y="163118"/>
                  </a:lnTo>
                  <a:lnTo>
                    <a:pt x="433180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0" y="220268"/>
                    <a:pt x="433180" y="218439"/>
                  </a:cubicBezTo>
                  <a:lnTo>
                    <a:pt x="433180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2762" y="113969"/>
                  </a:moveTo>
                  <a:lnTo>
                    <a:pt x="282762" y="316508"/>
                  </a:lnTo>
                  <a:lnTo>
                    <a:pt x="300135" y="316508"/>
                  </a:lnTo>
                  <a:lnTo>
                    <a:pt x="300135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606633" y="5632354"/>
              <a:ext cx="8978733" cy="93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㈜그린씨에스의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홈페이지에 대한 지원서비스 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(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웹 접근 및 호환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Q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&amp;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A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등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) </a:t>
              </a: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관리가 전혀 되어있지 않음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355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자유형 8"/>
          <p:cNvSpPr/>
          <p:nvPr/>
        </p:nvSpPr>
        <p:spPr>
          <a:xfrm>
            <a:off x="1295100" y="752007"/>
            <a:ext cx="1718610" cy="432372"/>
          </a:xfrm>
          <a:custGeom>
            <a:avLst/>
            <a:gdLst/>
            <a:ahLst/>
            <a:cxnLst/>
            <a:rect l="l" t="t" r="r" b="b"/>
            <a:pathLst>
              <a:path w="1718610" h="432372">
                <a:moveTo>
                  <a:pt x="1502665" y="253308"/>
                </a:moveTo>
                <a:lnTo>
                  <a:pt x="1502665" y="322488"/>
                </a:lnTo>
                <a:cubicBezTo>
                  <a:pt x="1502665" y="324545"/>
                  <a:pt x="1503050" y="325960"/>
                  <a:pt x="1503822" y="326731"/>
                </a:cubicBezTo>
                <a:cubicBezTo>
                  <a:pt x="1504593" y="327503"/>
                  <a:pt x="1506008" y="327889"/>
                  <a:pt x="1508065" y="327889"/>
                </a:cubicBezTo>
                <a:lnTo>
                  <a:pt x="1655941" y="327889"/>
                </a:lnTo>
                <a:lnTo>
                  <a:pt x="1655941" y="310658"/>
                </a:lnTo>
                <a:lnTo>
                  <a:pt x="1522981" y="310658"/>
                </a:lnTo>
                <a:lnTo>
                  <a:pt x="1522981" y="253308"/>
                </a:lnTo>
                <a:close/>
                <a:moveTo>
                  <a:pt x="70057" y="253308"/>
                </a:moveTo>
                <a:lnTo>
                  <a:pt x="70057" y="322488"/>
                </a:lnTo>
                <a:cubicBezTo>
                  <a:pt x="70057" y="324545"/>
                  <a:pt x="70442" y="325960"/>
                  <a:pt x="71214" y="326731"/>
                </a:cubicBezTo>
                <a:cubicBezTo>
                  <a:pt x="71986" y="327503"/>
                  <a:pt x="73400" y="327889"/>
                  <a:pt x="75457" y="327889"/>
                </a:cubicBezTo>
                <a:lnTo>
                  <a:pt x="221018" y="327889"/>
                </a:lnTo>
                <a:lnTo>
                  <a:pt x="221018" y="310401"/>
                </a:lnTo>
                <a:lnTo>
                  <a:pt x="90631" y="310401"/>
                </a:lnTo>
                <a:lnTo>
                  <a:pt x="90631" y="253308"/>
                </a:lnTo>
                <a:close/>
                <a:moveTo>
                  <a:pt x="291456" y="251508"/>
                </a:moveTo>
                <a:lnTo>
                  <a:pt x="291456" y="269510"/>
                </a:lnTo>
                <a:lnTo>
                  <a:pt x="420300" y="269510"/>
                </a:lnTo>
                <a:lnTo>
                  <a:pt x="420300" y="334575"/>
                </a:lnTo>
                <a:lnTo>
                  <a:pt x="440617" y="334575"/>
                </a:lnTo>
                <a:lnTo>
                  <a:pt x="440617" y="256908"/>
                </a:lnTo>
                <a:cubicBezTo>
                  <a:pt x="440617" y="254851"/>
                  <a:pt x="440232" y="253436"/>
                  <a:pt x="439460" y="252665"/>
                </a:cubicBezTo>
                <a:cubicBezTo>
                  <a:pt x="438689" y="251893"/>
                  <a:pt x="437274" y="251508"/>
                  <a:pt x="435217" y="251508"/>
                </a:cubicBezTo>
                <a:close/>
                <a:moveTo>
                  <a:pt x="1069639" y="246621"/>
                </a:moveTo>
                <a:lnTo>
                  <a:pt x="1069639" y="255880"/>
                </a:lnTo>
                <a:cubicBezTo>
                  <a:pt x="1069639" y="262395"/>
                  <a:pt x="1068267" y="268910"/>
                  <a:pt x="1065524" y="275425"/>
                </a:cubicBezTo>
                <a:cubicBezTo>
                  <a:pt x="1062781" y="281940"/>
                  <a:pt x="1059181" y="288027"/>
                  <a:pt x="1054723" y="293684"/>
                </a:cubicBezTo>
                <a:cubicBezTo>
                  <a:pt x="1050265" y="299514"/>
                  <a:pt x="1045164" y="304786"/>
                  <a:pt x="1039421" y="309501"/>
                </a:cubicBezTo>
                <a:cubicBezTo>
                  <a:pt x="1033677" y="314216"/>
                  <a:pt x="1027805" y="317945"/>
                  <a:pt x="1021804" y="320688"/>
                </a:cubicBezTo>
                <a:lnTo>
                  <a:pt x="1036978" y="334318"/>
                </a:lnTo>
                <a:cubicBezTo>
                  <a:pt x="1045893" y="328832"/>
                  <a:pt x="1054080" y="322059"/>
                  <a:pt x="1061538" y="314001"/>
                </a:cubicBezTo>
                <a:cubicBezTo>
                  <a:pt x="1068996" y="305943"/>
                  <a:pt x="1074954" y="297456"/>
                  <a:pt x="1079412" y="288541"/>
                </a:cubicBezTo>
                <a:cubicBezTo>
                  <a:pt x="1083526" y="297285"/>
                  <a:pt x="1089098" y="305386"/>
                  <a:pt x="1096128" y="312844"/>
                </a:cubicBezTo>
                <a:cubicBezTo>
                  <a:pt x="1103157" y="320302"/>
                  <a:pt x="1110787" y="327117"/>
                  <a:pt x="1119017" y="333289"/>
                </a:cubicBezTo>
                <a:cubicBezTo>
                  <a:pt x="1127418" y="327460"/>
                  <a:pt x="1135047" y="320731"/>
                  <a:pt x="1141905" y="313101"/>
                </a:cubicBezTo>
                <a:cubicBezTo>
                  <a:pt x="1148763" y="305472"/>
                  <a:pt x="1154335" y="297456"/>
                  <a:pt x="1158621" y="289055"/>
                </a:cubicBezTo>
                <a:cubicBezTo>
                  <a:pt x="1163251" y="297971"/>
                  <a:pt x="1169380" y="306372"/>
                  <a:pt x="1177009" y="314258"/>
                </a:cubicBezTo>
                <a:cubicBezTo>
                  <a:pt x="1184639" y="322145"/>
                  <a:pt x="1192826" y="328832"/>
                  <a:pt x="1201570" y="334318"/>
                </a:cubicBezTo>
                <a:lnTo>
                  <a:pt x="1217000" y="320688"/>
                </a:lnTo>
                <a:cubicBezTo>
                  <a:pt x="1210828" y="317773"/>
                  <a:pt x="1204784" y="314001"/>
                  <a:pt x="1198869" y="309372"/>
                </a:cubicBezTo>
                <a:cubicBezTo>
                  <a:pt x="1192954" y="304743"/>
                  <a:pt x="1187768" y="299514"/>
                  <a:pt x="1183310" y="293684"/>
                </a:cubicBezTo>
                <a:cubicBezTo>
                  <a:pt x="1178853" y="288027"/>
                  <a:pt x="1175252" y="281940"/>
                  <a:pt x="1172509" y="275425"/>
                </a:cubicBezTo>
                <a:cubicBezTo>
                  <a:pt x="1169766" y="268910"/>
                  <a:pt x="1168394" y="262309"/>
                  <a:pt x="1168394" y="255622"/>
                </a:cubicBezTo>
                <a:lnTo>
                  <a:pt x="1168394" y="246621"/>
                </a:lnTo>
                <a:lnTo>
                  <a:pt x="1148592" y="246621"/>
                </a:lnTo>
                <a:lnTo>
                  <a:pt x="1148592" y="254851"/>
                </a:lnTo>
                <a:cubicBezTo>
                  <a:pt x="1148592" y="265138"/>
                  <a:pt x="1145634" y="275253"/>
                  <a:pt x="1139719" y="285198"/>
                </a:cubicBezTo>
                <a:cubicBezTo>
                  <a:pt x="1133804" y="295142"/>
                  <a:pt x="1126989" y="303286"/>
                  <a:pt x="1119274" y="309629"/>
                </a:cubicBezTo>
                <a:cubicBezTo>
                  <a:pt x="1110530" y="302771"/>
                  <a:pt x="1103372" y="294584"/>
                  <a:pt x="1097800" y="285069"/>
                </a:cubicBezTo>
                <a:cubicBezTo>
                  <a:pt x="1092227" y="275554"/>
                  <a:pt x="1089441" y="265909"/>
                  <a:pt x="1089441" y="256137"/>
                </a:cubicBezTo>
                <a:lnTo>
                  <a:pt x="1089441" y="246621"/>
                </a:lnTo>
                <a:close/>
                <a:moveTo>
                  <a:pt x="546088" y="235048"/>
                </a:moveTo>
                <a:lnTo>
                  <a:pt x="546088" y="252536"/>
                </a:lnTo>
                <a:lnTo>
                  <a:pt x="640214" y="252536"/>
                </a:lnTo>
                <a:lnTo>
                  <a:pt x="640214" y="333032"/>
                </a:lnTo>
                <a:lnTo>
                  <a:pt x="661045" y="333032"/>
                </a:lnTo>
                <a:lnTo>
                  <a:pt x="661045" y="252536"/>
                </a:lnTo>
                <a:lnTo>
                  <a:pt x="754657" y="252536"/>
                </a:lnTo>
                <a:lnTo>
                  <a:pt x="754657" y="235048"/>
                </a:lnTo>
                <a:close/>
                <a:moveTo>
                  <a:pt x="1580589" y="154038"/>
                </a:moveTo>
                <a:lnTo>
                  <a:pt x="1630223" y="154038"/>
                </a:lnTo>
                <a:lnTo>
                  <a:pt x="1630223" y="183356"/>
                </a:lnTo>
                <a:lnTo>
                  <a:pt x="1580589" y="184385"/>
                </a:lnTo>
                <a:close/>
                <a:moveTo>
                  <a:pt x="1127503" y="147095"/>
                </a:moveTo>
                <a:lnTo>
                  <a:pt x="1173023" y="147095"/>
                </a:lnTo>
                <a:lnTo>
                  <a:pt x="1173023" y="180785"/>
                </a:lnTo>
                <a:lnTo>
                  <a:pt x="1127760" y="180785"/>
                </a:lnTo>
                <a:cubicBezTo>
                  <a:pt x="1128446" y="178213"/>
                  <a:pt x="1129003" y="175641"/>
                  <a:pt x="1129432" y="173069"/>
                </a:cubicBezTo>
                <a:cubicBezTo>
                  <a:pt x="1129861" y="170498"/>
                  <a:pt x="1130075" y="167754"/>
                  <a:pt x="1130075" y="164840"/>
                </a:cubicBezTo>
                <a:cubicBezTo>
                  <a:pt x="1130075" y="161754"/>
                  <a:pt x="1129818" y="158753"/>
                  <a:pt x="1129304" y="155839"/>
                </a:cubicBezTo>
                <a:cubicBezTo>
                  <a:pt x="1128789" y="152924"/>
                  <a:pt x="1128189" y="150009"/>
                  <a:pt x="1127503" y="147095"/>
                </a:cubicBezTo>
                <a:close/>
                <a:moveTo>
                  <a:pt x="65170" y="132950"/>
                </a:moveTo>
                <a:lnTo>
                  <a:pt x="129721" y="132950"/>
                </a:lnTo>
                <a:lnTo>
                  <a:pt x="129721" y="205988"/>
                </a:lnTo>
                <a:lnTo>
                  <a:pt x="65170" y="205988"/>
                </a:lnTo>
                <a:close/>
                <a:moveTo>
                  <a:pt x="1497521" y="132178"/>
                </a:moveTo>
                <a:lnTo>
                  <a:pt x="1561815" y="132178"/>
                </a:lnTo>
                <a:lnTo>
                  <a:pt x="1561815" y="209331"/>
                </a:lnTo>
                <a:lnTo>
                  <a:pt x="1497521" y="209331"/>
                </a:lnTo>
                <a:close/>
                <a:moveTo>
                  <a:pt x="324889" y="126263"/>
                </a:moveTo>
                <a:cubicBezTo>
                  <a:pt x="337233" y="126263"/>
                  <a:pt x="346748" y="130164"/>
                  <a:pt x="353435" y="137965"/>
                </a:cubicBezTo>
                <a:cubicBezTo>
                  <a:pt x="360122" y="145766"/>
                  <a:pt x="363465" y="155324"/>
                  <a:pt x="363465" y="166640"/>
                </a:cubicBezTo>
                <a:cubicBezTo>
                  <a:pt x="363465" y="177784"/>
                  <a:pt x="360122" y="187300"/>
                  <a:pt x="353435" y="195186"/>
                </a:cubicBezTo>
                <a:cubicBezTo>
                  <a:pt x="346748" y="203073"/>
                  <a:pt x="337233" y="207016"/>
                  <a:pt x="324889" y="207016"/>
                </a:cubicBezTo>
                <a:cubicBezTo>
                  <a:pt x="312373" y="207016"/>
                  <a:pt x="302729" y="203073"/>
                  <a:pt x="295956" y="195186"/>
                </a:cubicBezTo>
                <a:cubicBezTo>
                  <a:pt x="289184" y="187300"/>
                  <a:pt x="285798" y="177784"/>
                  <a:pt x="285798" y="166640"/>
                </a:cubicBezTo>
                <a:cubicBezTo>
                  <a:pt x="285798" y="155324"/>
                  <a:pt x="289184" y="145766"/>
                  <a:pt x="295956" y="137965"/>
                </a:cubicBezTo>
                <a:cubicBezTo>
                  <a:pt x="302729" y="130164"/>
                  <a:pt x="312373" y="126263"/>
                  <a:pt x="324889" y="126263"/>
                </a:cubicBezTo>
                <a:close/>
                <a:moveTo>
                  <a:pt x="1070925" y="125235"/>
                </a:moveTo>
                <a:cubicBezTo>
                  <a:pt x="1082926" y="125235"/>
                  <a:pt x="1092270" y="129092"/>
                  <a:pt x="1098957" y="136808"/>
                </a:cubicBezTo>
                <a:cubicBezTo>
                  <a:pt x="1105643" y="144523"/>
                  <a:pt x="1108987" y="153781"/>
                  <a:pt x="1108987" y="164583"/>
                </a:cubicBezTo>
                <a:cubicBezTo>
                  <a:pt x="1108987" y="175555"/>
                  <a:pt x="1105643" y="184856"/>
                  <a:pt x="1098957" y="192486"/>
                </a:cubicBezTo>
                <a:cubicBezTo>
                  <a:pt x="1092270" y="200116"/>
                  <a:pt x="1082926" y="203930"/>
                  <a:pt x="1070925" y="203930"/>
                </a:cubicBezTo>
                <a:cubicBezTo>
                  <a:pt x="1058580" y="203930"/>
                  <a:pt x="1049065" y="200116"/>
                  <a:pt x="1042378" y="192486"/>
                </a:cubicBezTo>
                <a:cubicBezTo>
                  <a:pt x="1035692" y="184856"/>
                  <a:pt x="1032349" y="175555"/>
                  <a:pt x="1032349" y="164583"/>
                </a:cubicBezTo>
                <a:cubicBezTo>
                  <a:pt x="1032349" y="153781"/>
                  <a:pt x="1035692" y="144523"/>
                  <a:pt x="1042378" y="136808"/>
                </a:cubicBezTo>
                <a:cubicBezTo>
                  <a:pt x="1049065" y="129092"/>
                  <a:pt x="1058580" y="125235"/>
                  <a:pt x="1070925" y="125235"/>
                </a:cubicBezTo>
                <a:close/>
                <a:moveTo>
                  <a:pt x="650244" y="124206"/>
                </a:moveTo>
                <a:cubicBezTo>
                  <a:pt x="667389" y="124206"/>
                  <a:pt x="681533" y="127335"/>
                  <a:pt x="692677" y="133593"/>
                </a:cubicBezTo>
                <a:cubicBezTo>
                  <a:pt x="703822" y="139851"/>
                  <a:pt x="709394" y="148895"/>
                  <a:pt x="709394" y="160725"/>
                </a:cubicBezTo>
                <a:cubicBezTo>
                  <a:pt x="709394" y="172212"/>
                  <a:pt x="703779" y="181085"/>
                  <a:pt x="692549" y="187343"/>
                </a:cubicBezTo>
                <a:cubicBezTo>
                  <a:pt x="681319" y="193600"/>
                  <a:pt x="667217" y="196729"/>
                  <a:pt x="650244" y="196729"/>
                </a:cubicBezTo>
                <a:cubicBezTo>
                  <a:pt x="641843" y="196729"/>
                  <a:pt x="633999" y="195958"/>
                  <a:pt x="626712" y="194415"/>
                </a:cubicBezTo>
                <a:cubicBezTo>
                  <a:pt x="619425" y="192872"/>
                  <a:pt x="613125" y="190557"/>
                  <a:pt x="607810" y="187471"/>
                </a:cubicBezTo>
                <a:cubicBezTo>
                  <a:pt x="602495" y="184385"/>
                  <a:pt x="598337" y="180613"/>
                  <a:pt x="595337" y="176155"/>
                </a:cubicBezTo>
                <a:cubicBezTo>
                  <a:pt x="592336" y="171698"/>
                  <a:pt x="590836" y="166554"/>
                  <a:pt x="590836" y="160725"/>
                </a:cubicBezTo>
                <a:cubicBezTo>
                  <a:pt x="590836" y="148895"/>
                  <a:pt x="596280" y="139851"/>
                  <a:pt x="607167" y="133593"/>
                </a:cubicBezTo>
                <a:cubicBezTo>
                  <a:pt x="618054" y="127335"/>
                  <a:pt x="632413" y="124206"/>
                  <a:pt x="650244" y="124206"/>
                </a:cubicBezTo>
                <a:close/>
                <a:moveTo>
                  <a:pt x="1253491" y="118034"/>
                </a:moveTo>
                <a:cubicBezTo>
                  <a:pt x="1251433" y="118034"/>
                  <a:pt x="1250019" y="118420"/>
                  <a:pt x="1249247" y="119191"/>
                </a:cubicBezTo>
                <a:cubicBezTo>
                  <a:pt x="1248476" y="119963"/>
                  <a:pt x="1248090" y="121377"/>
                  <a:pt x="1248090" y="123435"/>
                </a:cubicBezTo>
                <a:lnTo>
                  <a:pt x="1248090" y="268481"/>
                </a:lnTo>
                <a:cubicBezTo>
                  <a:pt x="1248090" y="270539"/>
                  <a:pt x="1248476" y="271953"/>
                  <a:pt x="1249247" y="272725"/>
                </a:cubicBezTo>
                <a:cubicBezTo>
                  <a:pt x="1250019" y="273496"/>
                  <a:pt x="1251433" y="273882"/>
                  <a:pt x="1253491" y="273882"/>
                </a:cubicBezTo>
                <a:lnTo>
                  <a:pt x="1292324" y="273625"/>
                </a:lnTo>
                <a:cubicBezTo>
                  <a:pt x="1299182" y="273625"/>
                  <a:pt x="1306554" y="273368"/>
                  <a:pt x="1314441" y="272853"/>
                </a:cubicBezTo>
                <a:cubicBezTo>
                  <a:pt x="1322328" y="272339"/>
                  <a:pt x="1330129" y="271739"/>
                  <a:pt x="1337844" y="271053"/>
                </a:cubicBezTo>
                <a:cubicBezTo>
                  <a:pt x="1345731" y="270196"/>
                  <a:pt x="1353232" y="269210"/>
                  <a:pt x="1360347" y="268095"/>
                </a:cubicBezTo>
                <a:cubicBezTo>
                  <a:pt x="1367462" y="266981"/>
                  <a:pt x="1373848" y="265738"/>
                  <a:pt x="1379506" y="264366"/>
                </a:cubicBezTo>
                <a:lnTo>
                  <a:pt x="1379506" y="247136"/>
                </a:lnTo>
                <a:cubicBezTo>
                  <a:pt x="1374363" y="248164"/>
                  <a:pt x="1368791" y="249107"/>
                  <a:pt x="1362790" y="249965"/>
                </a:cubicBezTo>
                <a:cubicBezTo>
                  <a:pt x="1356789" y="250822"/>
                  <a:pt x="1350703" y="251679"/>
                  <a:pt x="1344530" y="252536"/>
                </a:cubicBezTo>
                <a:cubicBezTo>
                  <a:pt x="1338358" y="253222"/>
                  <a:pt x="1332315" y="253865"/>
                  <a:pt x="1326400" y="254465"/>
                </a:cubicBezTo>
                <a:cubicBezTo>
                  <a:pt x="1320485" y="255065"/>
                  <a:pt x="1314955" y="255365"/>
                  <a:pt x="1309812" y="255365"/>
                </a:cubicBezTo>
                <a:lnTo>
                  <a:pt x="1268407" y="256137"/>
                </a:lnTo>
                <a:lnTo>
                  <a:pt x="1268407" y="135265"/>
                </a:lnTo>
                <a:lnTo>
                  <a:pt x="1350703" y="135265"/>
                </a:lnTo>
                <a:lnTo>
                  <a:pt x="1350703" y="118034"/>
                </a:lnTo>
                <a:close/>
                <a:moveTo>
                  <a:pt x="794233" y="115719"/>
                </a:moveTo>
                <a:lnTo>
                  <a:pt x="794233" y="133464"/>
                </a:lnTo>
                <a:lnTo>
                  <a:pt x="876272" y="133464"/>
                </a:lnTo>
                <a:lnTo>
                  <a:pt x="876272" y="186700"/>
                </a:lnTo>
                <a:lnTo>
                  <a:pt x="799634" y="186700"/>
                </a:lnTo>
                <a:cubicBezTo>
                  <a:pt x="797576" y="186700"/>
                  <a:pt x="796162" y="187085"/>
                  <a:pt x="795390" y="187857"/>
                </a:cubicBezTo>
                <a:cubicBezTo>
                  <a:pt x="794619" y="188628"/>
                  <a:pt x="794233" y="190043"/>
                  <a:pt x="794233" y="192100"/>
                </a:cubicBezTo>
                <a:lnTo>
                  <a:pt x="794233" y="271310"/>
                </a:lnTo>
                <a:cubicBezTo>
                  <a:pt x="794233" y="273368"/>
                  <a:pt x="794619" y="274782"/>
                  <a:pt x="795390" y="275554"/>
                </a:cubicBezTo>
                <a:cubicBezTo>
                  <a:pt x="796162" y="276325"/>
                  <a:pt x="797576" y="276711"/>
                  <a:pt x="799634" y="276711"/>
                </a:cubicBezTo>
                <a:lnTo>
                  <a:pt x="832552" y="276711"/>
                </a:lnTo>
                <a:cubicBezTo>
                  <a:pt x="842496" y="276711"/>
                  <a:pt x="852355" y="276454"/>
                  <a:pt x="862127" y="275939"/>
                </a:cubicBezTo>
                <a:cubicBezTo>
                  <a:pt x="871900" y="275425"/>
                  <a:pt x="881073" y="274739"/>
                  <a:pt x="889645" y="273882"/>
                </a:cubicBezTo>
                <a:cubicBezTo>
                  <a:pt x="898218" y="273025"/>
                  <a:pt x="906104" y="272082"/>
                  <a:pt x="913305" y="271053"/>
                </a:cubicBezTo>
                <a:cubicBezTo>
                  <a:pt x="920506" y="270024"/>
                  <a:pt x="926592" y="268996"/>
                  <a:pt x="931564" y="267967"/>
                </a:cubicBezTo>
                <a:lnTo>
                  <a:pt x="931564" y="250222"/>
                </a:lnTo>
                <a:cubicBezTo>
                  <a:pt x="926935" y="251250"/>
                  <a:pt x="921277" y="252236"/>
                  <a:pt x="914591" y="253179"/>
                </a:cubicBezTo>
                <a:cubicBezTo>
                  <a:pt x="907904" y="254122"/>
                  <a:pt x="900532" y="255022"/>
                  <a:pt x="892474" y="255880"/>
                </a:cubicBezTo>
                <a:cubicBezTo>
                  <a:pt x="884416" y="256565"/>
                  <a:pt x="875886" y="257166"/>
                  <a:pt x="866885" y="257680"/>
                </a:cubicBezTo>
                <a:cubicBezTo>
                  <a:pt x="857884" y="258194"/>
                  <a:pt x="848754" y="258451"/>
                  <a:pt x="839496" y="258451"/>
                </a:cubicBezTo>
                <a:lnTo>
                  <a:pt x="814550" y="258451"/>
                </a:lnTo>
                <a:lnTo>
                  <a:pt x="814550" y="204187"/>
                </a:lnTo>
                <a:lnTo>
                  <a:pt x="890931" y="204187"/>
                </a:lnTo>
                <a:cubicBezTo>
                  <a:pt x="892988" y="204187"/>
                  <a:pt x="894403" y="203802"/>
                  <a:pt x="895174" y="203030"/>
                </a:cubicBezTo>
                <a:cubicBezTo>
                  <a:pt x="895946" y="202259"/>
                  <a:pt x="896332" y="200844"/>
                  <a:pt x="896332" y="198787"/>
                </a:cubicBezTo>
                <a:lnTo>
                  <a:pt x="896332" y="121120"/>
                </a:lnTo>
                <a:cubicBezTo>
                  <a:pt x="896332" y="119063"/>
                  <a:pt x="895946" y="117648"/>
                  <a:pt x="895174" y="116877"/>
                </a:cubicBezTo>
                <a:cubicBezTo>
                  <a:pt x="894403" y="116105"/>
                  <a:pt x="892988" y="115719"/>
                  <a:pt x="890931" y="115719"/>
                </a:cubicBezTo>
                <a:close/>
                <a:moveTo>
                  <a:pt x="50769" y="115462"/>
                </a:moveTo>
                <a:cubicBezTo>
                  <a:pt x="48711" y="115462"/>
                  <a:pt x="47297" y="115848"/>
                  <a:pt x="46525" y="116619"/>
                </a:cubicBezTo>
                <a:cubicBezTo>
                  <a:pt x="45754" y="117391"/>
                  <a:pt x="45368" y="118805"/>
                  <a:pt x="45368" y="120863"/>
                </a:cubicBezTo>
                <a:lnTo>
                  <a:pt x="45368" y="217818"/>
                </a:lnTo>
                <a:cubicBezTo>
                  <a:pt x="45368" y="219875"/>
                  <a:pt x="45754" y="221290"/>
                  <a:pt x="46525" y="222061"/>
                </a:cubicBezTo>
                <a:cubicBezTo>
                  <a:pt x="47297" y="222833"/>
                  <a:pt x="48711" y="223218"/>
                  <a:pt x="50769" y="223218"/>
                </a:cubicBezTo>
                <a:lnTo>
                  <a:pt x="144380" y="223218"/>
                </a:lnTo>
                <a:cubicBezTo>
                  <a:pt x="146438" y="223218"/>
                  <a:pt x="147852" y="222833"/>
                  <a:pt x="148624" y="222061"/>
                </a:cubicBezTo>
                <a:cubicBezTo>
                  <a:pt x="149395" y="221290"/>
                  <a:pt x="149781" y="219875"/>
                  <a:pt x="149781" y="217818"/>
                </a:cubicBezTo>
                <a:lnTo>
                  <a:pt x="149781" y="120863"/>
                </a:lnTo>
                <a:cubicBezTo>
                  <a:pt x="149781" y="118805"/>
                  <a:pt x="149395" y="117391"/>
                  <a:pt x="148624" y="116619"/>
                </a:cubicBezTo>
                <a:cubicBezTo>
                  <a:pt x="147852" y="115848"/>
                  <a:pt x="146438" y="115462"/>
                  <a:pt x="144380" y="115462"/>
                </a:cubicBezTo>
                <a:close/>
                <a:moveTo>
                  <a:pt x="324631" y="108004"/>
                </a:moveTo>
                <a:cubicBezTo>
                  <a:pt x="315887" y="108004"/>
                  <a:pt x="307829" y="109547"/>
                  <a:pt x="300457" y="112633"/>
                </a:cubicBezTo>
                <a:cubicBezTo>
                  <a:pt x="293085" y="115719"/>
                  <a:pt x="286741" y="119920"/>
                  <a:pt x="281426" y="125235"/>
                </a:cubicBezTo>
                <a:cubicBezTo>
                  <a:pt x="275940" y="130550"/>
                  <a:pt x="271739" y="136765"/>
                  <a:pt x="268824" y="143880"/>
                </a:cubicBezTo>
                <a:cubicBezTo>
                  <a:pt x="265910" y="150995"/>
                  <a:pt x="264452" y="158496"/>
                  <a:pt x="264452" y="166383"/>
                </a:cubicBezTo>
                <a:cubicBezTo>
                  <a:pt x="264452" y="174612"/>
                  <a:pt x="265910" y="182328"/>
                  <a:pt x="268824" y="189528"/>
                </a:cubicBezTo>
                <a:cubicBezTo>
                  <a:pt x="271739" y="196729"/>
                  <a:pt x="275940" y="202987"/>
                  <a:pt x="281426" y="208302"/>
                </a:cubicBezTo>
                <a:cubicBezTo>
                  <a:pt x="286741" y="213617"/>
                  <a:pt x="293085" y="217775"/>
                  <a:pt x="300457" y="220775"/>
                </a:cubicBezTo>
                <a:cubicBezTo>
                  <a:pt x="307829" y="223776"/>
                  <a:pt x="315887" y="225276"/>
                  <a:pt x="324631" y="225276"/>
                </a:cubicBezTo>
                <a:cubicBezTo>
                  <a:pt x="333375" y="225276"/>
                  <a:pt x="341391" y="223776"/>
                  <a:pt x="348677" y="220775"/>
                </a:cubicBezTo>
                <a:cubicBezTo>
                  <a:pt x="355964" y="217775"/>
                  <a:pt x="362265" y="213617"/>
                  <a:pt x="367580" y="208302"/>
                </a:cubicBezTo>
                <a:cubicBezTo>
                  <a:pt x="372895" y="202987"/>
                  <a:pt x="377052" y="196729"/>
                  <a:pt x="380053" y="189528"/>
                </a:cubicBezTo>
                <a:cubicBezTo>
                  <a:pt x="383053" y="182328"/>
                  <a:pt x="384553" y="174612"/>
                  <a:pt x="384553" y="166383"/>
                </a:cubicBezTo>
                <a:cubicBezTo>
                  <a:pt x="384553" y="158496"/>
                  <a:pt x="383053" y="150995"/>
                  <a:pt x="380053" y="143880"/>
                </a:cubicBezTo>
                <a:cubicBezTo>
                  <a:pt x="377052" y="136765"/>
                  <a:pt x="372895" y="130550"/>
                  <a:pt x="367580" y="125235"/>
                </a:cubicBezTo>
                <a:cubicBezTo>
                  <a:pt x="362265" y="119920"/>
                  <a:pt x="355964" y="115719"/>
                  <a:pt x="348677" y="112633"/>
                </a:cubicBezTo>
                <a:cubicBezTo>
                  <a:pt x="341391" y="109547"/>
                  <a:pt x="333375" y="108004"/>
                  <a:pt x="324631" y="108004"/>
                </a:cubicBezTo>
                <a:close/>
                <a:moveTo>
                  <a:pt x="650244" y="107232"/>
                </a:moveTo>
                <a:cubicBezTo>
                  <a:pt x="625040" y="107232"/>
                  <a:pt x="605238" y="112162"/>
                  <a:pt x="590836" y="122020"/>
                </a:cubicBezTo>
                <a:cubicBezTo>
                  <a:pt x="576434" y="131878"/>
                  <a:pt x="569233" y="144780"/>
                  <a:pt x="569233" y="160725"/>
                </a:cubicBezTo>
                <a:cubicBezTo>
                  <a:pt x="569233" y="168783"/>
                  <a:pt x="571076" y="176070"/>
                  <a:pt x="574763" y="182585"/>
                </a:cubicBezTo>
                <a:cubicBezTo>
                  <a:pt x="578449" y="189100"/>
                  <a:pt x="583807" y="194672"/>
                  <a:pt x="590836" y="199301"/>
                </a:cubicBezTo>
                <a:cubicBezTo>
                  <a:pt x="597866" y="203930"/>
                  <a:pt x="606395" y="207488"/>
                  <a:pt x="616425" y="209974"/>
                </a:cubicBezTo>
                <a:cubicBezTo>
                  <a:pt x="626455" y="212460"/>
                  <a:pt x="637728" y="213703"/>
                  <a:pt x="650244" y="213703"/>
                </a:cubicBezTo>
                <a:cubicBezTo>
                  <a:pt x="675618" y="213703"/>
                  <a:pt x="695421" y="208859"/>
                  <a:pt x="709651" y="199173"/>
                </a:cubicBezTo>
                <a:cubicBezTo>
                  <a:pt x="723881" y="189486"/>
                  <a:pt x="730997" y="176670"/>
                  <a:pt x="730997" y="160725"/>
                </a:cubicBezTo>
                <a:cubicBezTo>
                  <a:pt x="730997" y="144266"/>
                  <a:pt x="723838" y="131235"/>
                  <a:pt x="709522" y="121634"/>
                </a:cubicBezTo>
                <a:cubicBezTo>
                  <a:pt x="695206" y="112033"/>
                  <a:pt x="675447" y="107232"/>
                  <a:pt x="650244" y="107232"/>
                </a:cubicBezTo>
                <a:close/>
                <a:moveTo>
                  <a:pt x="193758" y="105175"/>
                </a:moveTo>
                <a:lnTo>
                  <a:pt x="193758" y="272082"/>
                </a:lnTo>
                <a:lnTo>
                  <a:pt x="213818" y="272082"/>
                </a:lnTo>
                <a:lnTo>
                  <a:pt x="213818" y="180785"/>
                </a:lnTo>
                <a:lnTo>
                  <a:pt x="245193" y="180785"/>
                </a:lnTo>
                <a:lnTo>
                  <a:pt x="245193" y="162782"/>
                </a:lnTo>
                <a:lnTo>
                  <a:pt x="213818" y="162782"/>
                </a:lnTo>
                <a:lnTo>
                  <a:pt x="213818" y="105175"/>
                </a:lnTo>
                <a:close/>
                <a:moveTo>
                  <a:pt x="1630223" y="104661"/>
                </a:moveTo>
                <a:lnTo>
                  <a:pt x="1630223" y="137322"/>
                </a:lnTo>
                <a:lnTo>
                  <a:pt x="1580589" y="137322"/>
                </a:lnTo>
                <a:lnTo>
                  <a:pt x="1580589" y="120606"/>
                </a:lnTo>
                <a:cubicBezTo>
                  <a:pt x="1580589" y="118548"/>
                  <a:pt x="1580203" y="117134"/>
                  <a:pt x="1579431" y="116362"/>
                </a:cubicBezTo>
                <a:cubicBezTo>
                  <a:pt x="1578660" y="115591"/>
                  <a:pt x="1577245" y="115205"/>
                  <a:pt x="1575188" y="115205"/>
                </a:cubicBezTo>
                <a:lnTo>
                  <a:pt x="1483376" y="115205"/>
                </a:lnTo>
                <a:cubicBezTo>
                  <a:pt x="1481319" y="115205"/>
                  <a:pt x="1479904" y="115591"/>
                  <a:pt x="1479133" y="116362"/>
                </a:cubicBezTo>
                <a:cubicBezTo>
                  <a:pt x="1478361" y="117134"/>
                  <a:pt x="1477976" y="118548"/>
                  <a:pt x="1477976" y="120606"/>
                </a:cubicBezTo>
                <a:lnTo>
                  <a:pt x="1477976" y="220904"/>
                </a:lnTo>
                <a:cubicBezTo>
                  <a:pt x="1477976" y="222961"/>
                  <a:pt x="1478361" y="224376"/>
                  <a:pt x="1479133" y="225147"/>
                </a:cubicBezTo>
                <a:cubicBezTo>
                  <a:pt x="1479904" y="225919"/>
                  <a:pt x="1481319" y="226305"/>
                  <a:pt x="1483376" y="226305"/>
                </a:cubicBezTo>
                <a:lnTo>
                  <a:pt x="1575188" y="226305"/>
                </a:lnTo>
                <a:cubicBezTo>
                  <a:pt x="1577245" y="226305"/>
                  <a:pt x="1578660" y="225919"/>
                  <a:pt x="1579431" y="225147"/>
                </a:cubicBezTo>
                <a:cubicBezTo>
                  <a:pt x="1580203" y="224376"/>
                  <a:pt x="1580589" y="222961"/>
                  <a:pt x="1580589" y="220904"/>
                </a:cubicBezTo>
                <a:lnTo>
                  <a:pt x="1580589" y="201359"/>
                </a:lnTo>
                <a:lnTo>
                  <a:pt x="1630223" y="200330"/>
                </a:lnTo>
                <a:lnTo>
                  <a:pt x="1630223" y="271310"/>
                </a:lnTo>
                <a:lnTo>
                  <a:pt x="1650540" y="271310"/>
                </a:lnTo>
                <a:lnTo>
                  <a:pt x="1650540" y="104661"/>
                </a:lnTo>
                <a:close/>
                <a:moveTo>
                  <a:pt x="1390822" y="104661"/>
                </a:moveTo>
                <a:lnTo>
                  <a:pt x="1390822" y="332775"/>
                </a:lnTo>
                <a:lnTo>
                  <a:pt x="1411139" y="332775"/>
                </a:lnTo>
                <a:lnTo>
                  <a:pt x="1411139" y="202130"/>
                </a:lnTo>
                <a:lnTo>
                  <a:pt x="1444571" y="202130"/>
                </a:lnTo>
                <a:lnTo>
                  <a:pt x="1444571" y="183871"/>
                </a:lnTo>
                <a:lnTo>
                  <a:pt x="1411139" y="183871"/>
                </a:lnTo>
                <a:lnTo>
                  <a:pt x="1411139" y="104661"/>
                </a:lnTo>
                <a:close/>
                <a:moveTo>
                  <a:pt x="1173023" y="104661"/>
                </a:moveTo>
                <a:lnTo>
                  <a:pt x="1173023" y="130121"/>
                </a:lnTo>
                <a:lnTo>
                  <a:pt x="1118502" y="130121"/>
                </a:lnTo>
                <a:cubicBezTo>
                  <a:pt x="1113359" y="123263"/>
                  <a:pt x="1106672" y="117777"/>
                  <a:pt x="1098443" y="113662"/>
                </a:cubicBezTo>
                <a:cubicBezTo>
                  <a:pt x="1090213" y="109547"/>
                  <a:pt x="1081040" y="107490"/>
                  <a:pt x="1070925" y="107490"/>
                </a:cubicBezTo>
                <a:cubicBezTo>
                  <a:pt x="1062181" y="107490"/>
                  <a:pt x="1054166" y="108990"/>
                  <a:pt x="1046879" y="111990"/>
                </a:cubicBezTo>
                <a:cubicBezTo>
                  <a:pt x="1039592" y="114991"/>
                  <a:pt x="1033377" y="119063"/>
                  <a:pt x="1028234" y="124206"/>
                </a:cubicBezTo>
                <a:cubicBezTo>
                  <a:pt x="1022919" y="129521"/>
                  <a:pt x="1018847" y="135650"/>
                  <a:pt x="1016018" y="142594"/>
                </a:cubicBezTo>
                <a:cubicBezTo>
                  <a:pt x="1013189" y="149538"/>
                  <a:pt x="1011775" y="156953"/>
                  <a:pt x="1011775" y="164840"/>
                </a:cubicBezTo>
                <a:cubicBezTo>
                  <a:pt x="1011775" y="172726"/>
                  <a:pt x="1013189" y="180142"/>
                  <a:pt x="1016018" y="187085"/>
                </a:cubicBezTo>
                <a:cubicBezTo>
                  <a:pt x="1018847" y="194029"/>
                  <a:pt x="1022919" y="200073"/>
                  <a:pt x="1028234" y="205216"/>
                </a:cubicBezTo>
                <a:cubicBezTo>
                  <a:pt x="1033377" y="210360"/>
                  <a:pt x="1039592" y="214389"/>
                  <a:pt x="1046879" y="217303"/>
                </a:cubicBezTo>
                <a:cubicBezTo>
                  <a:pt x="1054166" y="220218"/>
                  <a:pt x="1062181" y="221675"/>
                  <a:pt x="1070925" y="221675"/>
                </a:cubicBezTo>
                <a:cubicBezTo>
                  <a:pt x="1081212" y="221675"/>
                  <a:pt x="1090556" y="219532"/>
                  <a:pt x="1098957" y="215246"/>
                </a:cubicBezTo>
                <a:cubicBezTo>
                  <a:pt x="1107358" y="210960"/>
                  <a:pt x="1114216" y="205216"/>
                  <a:pt x="1119531" y="198015"/>
                </a:cubicBezTo>
                <a:lnTo>
                  <a:pt x="1173023" y="198015"/>
                </a:lnTo>
                <a:lnTo>
                  <a:pt x="1173023" y="236334"/>
                </a:lnTo>
                <a:lnTo>
                  <a:pt x="1193340" y="236334"/>
                </a:lnTo>
                <a:lnTo>
                  <a:pt x="1193340" y="104661"/>
                </a:lnTo>
                <a:close/>
                <a:moveTo>
                  <a:pt x="943137" y="104661"/>
                </a:moveTo>
                <a:lnTo>
                  <a:pt x="943137" y="332518"/>
                </a:lnTo>
                <a:lnTo>
                  <a:pt x="963454" y="332518"/>
                </a:lnTo>
                <a:lnTo>
                  <a:pt x="963454" y="104661"/>
                </a:lnTo>
                <a:close/>
                <a:moveTo>
                  <a:pt x="420300" y="104661"/>
                </a:moveTo>
                <a:lnTo>
                  <a:pt x="420300" y="239163"/>
                </a:lnTo>
                <a:lnTo>
                  <a:pt x="440617" y="239163"/>
                </a:lnTo>
                <a:lnTo>
                  <a:pt x="440617" y="198272"/>
                </a:lnTo>
                <a:lnTo>
                  <a:pt x="471478" y="198272"/>
                </a:lnTo>
                <a:lnTo>
                  <a:pt x="471478" y="180785"/>
                </a:lnTo>
                <a:lnTo>
                  <a:pt x="440617" y="180785"/>
                </a:lnTo>
                <a:lnTo>
                  <a:pt x="440617" y="148895"/>
                </a:lnTo>
                <a:lnTo>
                  <a:pt x="471478" y="148895"/>
                </a:lnTo>
                <a:lnTo>
                  <a:pt x="471478" y="131664"/>
                </a:lnTo>
                <a:lnTo>
                  <a:pt x="440617" y="131664"/>
                </a:lnTo>
                <a:lnTo>
                  <a:pt x="440617" y="104661"/>
                </a:lnTo>
                <a:close/>
                <a:moveTo>
                  <a:pt x="0" y="0"/>
                </a:moveTo>
                <a:lnTo>
                  <a:pt x="1718610" y="0"/>
                </a:lnTo>
                <a:lnTo>
                  <a:pt x="1718610" y="432372"/>
                </a:lnTo>
                <a:lnTo>
                  <a:pt x="0" y="432372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1606633" y="1639081"/>
            <a:ext cx="8978734" cy="1567676"/>
            <a:chOff x="1606633" y="1734461"/>
            <a:chExt cx="8978734" cy="1567676"/>
          </a:xfrm>
        </p:grpSpPr>
        <p:sp>
          <p:nvSpPr>
            <p:cNvPr id="8" name="TextBox 7"/>
            <p:cNvSpPr txBox="1"/>
            <p:nvPr/>
          </p:nvSpPr>
          <p:spPr>
            <a:xfrm>
              <a:off x="1606633" y="2370407"/>
              <a:ext cx="8978734" cy="93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 뿐만 아니라 고객사에 대해서도 장애인 고용의 강점을 인식 시켜 줌으로</a:t>
              </a:r>
              <a:endPara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 파견 시 고객사의 부정적인 인식을 개선해준다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0" name="자유형 9"/>
            <p:cNvSpPr/>
            <p:nvPr/>
          </p:nvSpPr>
          <p:spPr>
            <a:xfrm>
              <a:off x="5679290" y="1734461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221954" y="242899"/>
                  </a:moveTo>
                  <a:lnTo>
                    <a:pt x="221954" y="249528"/>
                  </a:lnTo>
                  <a:cubicBezTo>
                    <a:pt x="221954" y="256386"/>
                    <a:pt x="220011" y="262749"/>
                    <a:pt x="216125" y="268616"/>
                  </a:cubicBezTo>
                  <a:cubicBezTo>
                    <a:pt x="212239" y="274484"/>
                    <a:pt x="207171" y="279780"/>
                    <a:pt x="200923" y="284504"/>
                  </a:cubicBezTo>
                  <a:cubicBezTo>
                    <a:pt x="194674" y="289076"/>
                    <a:pt x="187626" y="293000"/>
                    <a:pt x="179777" y="296277"/>
                  </a:cubicBezTo>
                  <a:cubicBezTo>
                    <a:pt x="171929" y="299554"/>
                    <a:pt x="164042" y="301878"/>
                    <a:pt x="156117" y="303249"/>
                  </a:cubicBezTo>
                  <a:lnTo>
                    <a:pt x="168462" y="316737"/>
                  </a:lnTo>
                  <a:cubicBezTo>
                    <a:pt x="174558" y="315365"/>
                    <a:pt x="180768" y="313346"/>
                    <a:pt x="187093" y="310679"/>
                  </a:cubicBezTo>
                  <a:cubicBezTo>
                    <a:pt x="193417" y="308012"/>
                    <a:pt x="199399" y="304850"/>
                    <a:pt x="205038" y="301192"/>
                  </a:cubicBezTo>
                  <a:cubicBezTo>
                    <a:pt x="210829" y="297534"/>
                    <a:pt x="216087" y="293305"/>
                    <a:pt x="220811" y="288505"/>
                  </a:cubicBezTo>
                  <a:cubicBezTo>
                    <a:pt x="225535" y="283704"/>
                    <a:pt x="229498" y="278332"/>
                    <a:pt x="232698" y="272388"/>
                  </a:cubicBezTo>
                  <a:cubicBezTo>
                    <a:pt x="235441" y="278332"/>
                    <a:pt x="239290" y="283742"/>
                    <a:pt x="244243" y="288619"/>
                  </a:cubicBezTo>
                  <a:cubicBezTo>
                    <a:pt x="249196" y="293496"/>
                    <a:pt x="254644" y="297763"/>
                    <a:pt x="260587" y="301421"/>
                  </a:cubicBezTo>
                  <a:cubicBezTo>
                    <a:pt x="266531" y="305231"/>
                    <a:pt x="272703" y="308431"/>
                    <a:pt x="279104" y="311022"/>
                  </a:cubicBezTo>
                  <a:cubicBezTo>
                    <a:pt x="285505" y="313613"/>
                    <a:pt x="291448" y="315518"/>
                    <a:pt x="296935" y="316737"/>
                  </a:cubicBezTo>
                  <a:lnTo>
                    <a:pt x="309279" y="303249"/>
                  </a:lnTo>
                  <a:cubicBezTo>
                    <a:pt x="302269" y="302335"/>
                    <a:pt x="294877" y="300316"/>
                    <a:pt x="287105" y="297191"/>
                  </a:cubicBezTo>
                  <a:cubicBezTo>
                    <a:pt x="279333" y="294067"/>
                    <a:pt x="272170" y="290219"/>
                    <a:pt x="265617" y="285647"/>
                  </a:cubicBezTo>
                  <a:cubicBezTo>
                    <a:pt x="259063" y="280923"/>
                    <a:pt x="253653" y="275474"/>
                    <a:pt x="249386" y="269302"/>
                  </a:cubicBezTo>
                  <a:cubicBezTo>
                    <a:pt x="245119" y="263130"/>
                    <a:pt x="242985" y="256463"/>
                    <a:pt x="242985" y="249300"/>
                  </a:cubicBezTo>
                  <a:lnTo>
                    <a:pt x="242985" y="242899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140344" y="145744"/>
                  </a:moveTo>
                  <a:lnTo>
                    <a:pt x="140344" y="160603"/>
                  </a:lnTo>
                  <a:lnTo>
                    <a:pt x="182178" y="160603"/>
                  </a:lnTo>
                  <a:cubicBezTo>
                    <a:pt x="181416" y="168223"/>
                    <a:pt x="179434" y="175348"/>
                    <a:pt x="176234" y="181977"/>
                  </a:cubicBezTo>
                  <a:cubicBezTo>
                    <a:pt x="173034" y="188606"/>
                    <a:pt x="168919" y="194588"/>
                    <a:pt x="163890" y="199922"/>
                  </a:cubicBezTo>
                  <a:cubicBezTo>
                    <a:pt x="158860" y="205409"/>
                    <a:pt x="153145" y="210171"/>
                    <a:pt x="146745" y="214210"/>
                  </a:cubicBezTo>
                  <a:cubicBezTo>
                    <a:pt x="140344" y="218248"/>
                    <a:pt x="133714" y="221411"/>
                    <a:pt x="126856" y="223697"/>
                  </a:cubicBezTo>
                  <a:cubicBezTo>
                    <a:pt x="128838" y="225525"/>
                    <a:pt x="131238" y="227697"/>
                    <a:pt x="134057" y="230212"/>
                  </a:cubicBezTo>
                  <a:cubicBezTo>
                    <a:pt x="136877" y="232726"/>
                    <a:pt x="139125" y="234898"/>
                    <a:pt x="140801" y="236727"/>
                  </a:cubicBezTo>
                  <a:cubicBezTo>
                    <a:pt x="151469" y="231698"/>
                    <a:pt x="161451" y="224916"/>
                    <a:pt x="170748" y="216381"/>
                  </a:cubicBezTo>
                  <a:cubicBezTo>
                    <a:pt x="180044" y="207847"/>
                    <a:pt x="187283" y="198093"/>
                    <a:pt x="192465" y="187121"/>
                  </a:cubicBezTo>
                  <a:cubicBezTo>
                    <a:pt x="197951" y="196722"/>
                    <a:pt x="205304" y="205332"/>
                    <a:pt x="214525" y="212952"/>
                  </a:cubicBezTo>
                  <a:cubicBezTo>
                    <a:pt x="223745" y="220572"/>
                    <a:pt x="233308" y="226364"/>
                    <a:pt x="243214" y="230326"/>
                  </a:cubicBezTo>
                  <a:cubicBezTo>
                    <a:pt x="243976" y="229412"/>
                    <a:pt x="244890" y="228383"/>
                    <a:pt x="245957" y="227240"/>
                  </a:cubicBezTo>
                  <a:cubicBezTo>
                    <a:pt x="247024" y="226097"/>
                    <a:pt x="248091" y="224916"/>
                    <a:pt x="249157" y="223697"/>
                  </a:cubicBezTo>
                  <a:cubicBezTo>
                    <a:pt x="250072" y="222477"/>
                    <a:pt x="251062" y="221296"/>
                    <a:pt x="252129" y="220153"/>
                  </a:cubicBezTo>
                  <a:cubicBezTo>
                    <a:pt x="253196" y="219010"/>
                    <a:pt x="254187" y="217905"/>
                    <a:pt x="255101" y="216839"/>
                  </a:cubicBezTo>
                  <a:cubicBezTo>
                    <a:pt x="249005" y="215315"/>
                    <a:pt x="242909" y="212838"/>
                    <a:pt x="236813" y="209409"/>
                  </a:cubicBezTo>
                  <a:cubicBezTo>
                    <a:pt x="230717" y="205980"/>
                    <a:pt x="225154" y="201827"/>
                    <a:pt x="220125" y="196950"/>
                  </a:cubicBezTo>
                  <a:cubicBezTo>
                    <a:pt x="215096" y="192074"/>
                    <a:pt x="210867" y="186549"/>
                    <a:pt x="207438" y="180377"/>
                  </a:cubicBezTo>
                  <a:cubicBezTo>
                    <a:pt x="204009" y="174205"/>
                    <a:pt x="202066" y="167613"/>
                    <a:pt x="201609" y="160603"/>
                  </a:cubicBezTo>
                  <a:lnTo>
                    <a:pt x="242985" y="160603"/>
                  </a:lnTo>
                  <a:lnTo>
                    <a:pt x="242985" y="145744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8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1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6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7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6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6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0247" y="113969"/>
                  </a:moveTo>
                  <a:lnTo>
                    <a:pt x="280247" y="173176"/>
                  </a:lnTo>
                  <a:lnTo>
                    <a:pt x="243442" y="173176"/>
                  </a:lnTo>
                  <a:lnTo>
                    <a:pt x="243442" y="188492"/>
                  </a:lnTo>
                  <a:lnTo>
                    <a:pt x="280247" y="188492"/>
                  </a:lnTo>
                  <a:lnTo>
                    <a:pt x="280247" y="249757"/>
                  </a:lnTo>
                  <a:lnTo>
                    <a:pt x="298306" y="249757"/>
                  </a:lnTo>
                  <a:lnTo>
                    <a:pt x="298306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162975" y="113511"/>
                  </a:moveTo>
                  <a:lnTo>
                    <a:pt x="162975" y="127913"/>
                  </a:lnTo>
                  <a:lnTo>
                    <a:pt x="221725" y="127913"/>
                  </a:lnTo>
                  <a:lnTo>
                    <a:pt x="221725" y="113511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1119186" y="3494263"/>
            <a:ext cx="9953628" cy="964616"/>
            <a:chOff x="1119186" y="3461052"/>
            <a:chExt cx="9953628" cy="964616"/>
          </a:xfrm>
        </p:grpSpPr>
        <p:sp>
          <p:nvSpPr>
            <p:cNvPr id="12" name="자유형 11"/>
            <p:cNvSpPr/>
            <p:nvPr/>
          </p:nvSpPr>
          <p:spPr>
            <a:xfrm>
              <a:off x="5679290" y="3461052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6" y="297306"/>
                  </a:lnTo>
                  <a:lnTo>
                    <a:pt x="381746" y="248157"/>
                  </a:lnTo>
                  <a:close/>
                  <a:moveTo>
                    <a:pt x="125713" y="228954"/>
                  </a:moveTo>
                  <a:lnTo>
                    <a:pt x="125713" y="244499"/>
                  </a:lnTo>
                  <a:lnTo>
                    <a:pt x="209610" y="244499"/>
                  </a:lnTo>
                  <a:lnTo>
                    <a:pt x="209610" y="316965"/>
                  </a:lnTo>
                  <a:lnTo>
                    <a:pt x="228355" y="316965"/>
                  </a:lnTo>
                  <a:lnTo>
                    <a:pt x="228355" y="244499"/>
                  </a:lnTo>
                  <a:lnTo>
                    <a:pt x="311108" y="244499"/>
                  </a:lnTo>
                  <a:lnTo>
                    <a:pt x="311108" y="228954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9" y="128370"/>
                  </a:lnTo>
                  <a:lnTo>
                    <a:pt x="588629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54974" y="121284"/>
                  </a:moveTo>
                  <a:cubicBezTo>
                    <a:pt x="153145" y="121284"/>
                    <a:pt x="151888" y="121627"/>
                    <a:pt x="151202" y="122313"/>
                  </a:cubicBezTo>
                  <a:cubicBezTo>
                    <a:pt x="150517" y="122998"/>
                    <a:pt x="150174" y="124256"/>
                    <a:pt x="150174" y="126084"/>
                  </a:cubicBezTo>
                  <a:lnTo>
                    <a:pt x="150174" y="195579"/>
                  </a:lnTo>
                  <a:cubicBezTo>
                    <a:pt x="150174" y="197408"/>
                    <a:pt x="150478" y="198627"/>
                    <a:pt x="151088" y="199236"/>
                  </a:cubicBezTo>
                  <a:cubicBezTo>
                    <a:pt x="151698" y="199846"/>
                    <a:pt x="152993" y="200151"/>
                    <a:pt x="154974" y="200151"/>
                  </a:cubicBezTo>
                  <a:lnTo>
                    <a:pt x="290077" y="200151"/>
                  </a:lnTo>
                  <a:lnTo>
                    <a:pt x="290077" y="184377"/>
                  </a:lnTo>
                  <a:lnTo>
                    <a:pt x="168233" y="184377"/>
                  </a:lnTo>
                  <a:lnTo>
                    <a:pt x="168233" y="136829"/>
                  </a:lnTo>
                  <a:lnTo>
                    <a:pt x="288020" y="136829"/>
                  </a:lnTo>
                  <a:lnTo>
                    <a:pt x="288020" y="121284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1" y="163118"/>
                  </a:lnTo>
                  <a:lnTo>
                    <a:pt x="433181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1" y="220268"/>
                    <a:pt x="433181" y="218439"/>
                  </a:cubicBezTo>
                  <a:lnTo>
                    <a:pt x="433181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19186" y="4025558"/>
              <a:ext cx="9953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홈페이지 담당자를 추가 배치하여 홈페이지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지원서비스 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(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웹 접근 및 호환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en-US" altLang="ko-KR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Q</a:t>
              </a:r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&amp;</a:t>
              </a:r>
              <a:r>
                <a:rPr lang="en-US" altLang="ko-KR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A </a:t>
              </a:r>
              <a:r>
                <a:rPr lang="ko-KR" altLang="en-US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등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)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를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활성화 한다</a:t>
              </a:r>
              <a:r>
                <a:rPr lang="en-US" altLang="ko-KR" sz="20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919164" y="4769873"/>
            <a:ext cx="10353674" cy="1473879"/>
            <a:chOff x="919163" y="5090205"/>
            <a:chExt cx="10353674" cy="1473879"/>
          </a:xfrm>
        </p:grpSpPr>
        <p:sp>
          <p:nvSpPr>
            <p:cNvPr id="15" name="자유형 14"/>
            <p:cNvSpPr/>
            <p:nvPr/>
          </p:nvSpPr>
          <p:spPr>
            <a:xfrm>
              <a:off x="5679291" y="5090205"/>
              <a:ext cx="833418" cy="432372"/>
            </a:xfrm>
            <a:custGeom>
              <a:avLst/>
              <a:gdLst/>
              <a:ahLst/>
              <a:cxnLst/>
              <a:rect l="l" t="t" r="r" b="b"/>
              <a:pathLst>
                <a:path w="833418" h="432372">
                  <a:moveTo>
                    <a:pt x="363229" y="248157"/>
                  </a:moveTo>
                  <a:lnTo>
                    <a:pt x="363229" y="308050"/>
                  </a:lnTo>
                  <a:cubicBezTo>
                    <a:pt x="363229" y="309879"/>
                    <a:pt x="363572" y="311136"/>
                    <a:pt x="364258" y="311822"/>
                  </a:cubicBezTo>
                  <a:cubicBezTo>
                    <a:pt x="364943" y="312508"/>
                    <a:pt x="366201" y="312851"/>
                    <a:pt x="368030" y="312851"/>
                  </a:cubicBezTo>
                  <a:lnTo>
                    <a:pt x="499475" y="312851"/>
                  </a:lnTo>
                  <a:lnTo>
                    <a:pt x="499475" y="297306"/>
                  </a:lnTo>
                  <a:lnTo>
                    <a:pt x="381745" y="297306"/>
                  </a:lnTo>
                  <a:lnTo>
                    <a:pt x="381745" y="248157"/>
                  </a:lnTo>
                  <a:close/>
                  <a:moveTo>
                    <a:pt x="359114" y="172033"/>
                  </a:moveTo>
                  <a:lnTo>
                    <a:pt x="415807" y="172033"/>
                  </a:lnTo>
                  <a:lnTo>
                    <a:pt x="415807" y="207923"/>
                  </a:lnTo>
                  <a:lnTo>
                    <a:pt x="359114" y="207923"/>
                  </a:lnTo>
                  <a:close/>
                  <a:moveTo>
                    <a:pt x="534222" y="128370"/>
                  </a:moveTo>
                  <a:lnTo>
                    <a:pt x="534222" y="143458"/>
                  </a:lnTo>
                  <a:lnTo>
                    <a:pt x="553653" y="143458"/>
                  </a:lnTo>
                  <a:lnTo>
                    <a:pt x="553653" y="170661"/>
                  </a:lnTo>
                  <a:cubicBezTo>
                    <a:pt x="553653" y="190169"/>
                    <a:pt x="551481" y="207314"/>
                    <a:pt x="547138" y="222096"/>
                  </a:cubicBezTo>
                  <a:cubicBezTo>
                    <a:pt x="542794" y="236879"/>
                    <a:pt x="534755" y="249909"/>
                    <a:pt x="523020" y="261187"/>
                  </a:cubicBezTo>
                  <a:lnTo>
                    <a:pt x="536736" y="271245"/>
                  </a:lnTo>
                  <a:cubicBezTo>
                    <a:pt x="542985" y="264845"/>
                    <a:pt x="548090" y="257949"/>
                    <a:pt x="552052" y="250557"/>
                  </a:cubicBezTo>
                  <a:cubicBezTo>
                    <a:pt x="556015" y="243166"/>
                    <a:pt x="559444" y="234822"/>
                    <a:pt x="562340" y="225525"/>
                  </a:cubicBezTo>
                  <a:cubicBezTo>
                    <a:pt x="564778" y="234060"/>
                    <a:pt x="567940" y="242061"/>
                    <a:pt x="571826" y="249528"/>
                  </a:cubicBezTo>
                  <a:cubicBezTo>
                    <a:pt x="575713" y="256996"/>
                    <a:pt x="580399" y="263930"/>
                    <a:pt x="585885" y="270331"/>
                  </a:cubicBezTo>
                  <a:cubicBezTo>
                    <a:pt x="591829" y="263473"/>
                    <a:pt x="596744" y="256310"/>
                    <a:pt x="600630" y="248843"/>
                  </a:cubicBezTo>
                  <a:cubicBezTo>
                    <a:pt x="604516" y="241375"/>
                    <a:pt x="607755" y="233374"/>
                    <a:pt x="610346" y="224840"/>
                  </a:cubicBezTo>
                  <a:cubicBezTo>
                    <a:pt x="612936" y="233679"/>
                    <a:pt x="616099" y="241718"/>
                    <a:pt x="619832" y="248957"/>
                  </a:cubicBezTo>
                  <a:cubicBezTo>
                    <a:pt x="623566" y="256196"/>
                    <a:pt x="627567" y="262559"/>
                    <a:pt x="631834" y="268045"/>
                  </a:cubicBezTo>
                  <a:lnTo>
                    <a:pt x="643264" y="255929"/>
                  </a:lnTo>
                  <a:cubicBezTo>
                    <a:pt x="633206" y="245261"/>
                    <a:pt x="626462" y="232345"/>
                    <a:pt x="623033" y="217182"/>
                  </a:cubicBezTo>
                  <a:cubicBezTo>
                    <a:pt x="619604" y="202018"/>
                    <a:pt x="617889" y="186511"/>
                    <a:pt x="617889" y="170661"/>
                  </a:cubicBezTo>
                  <a:lnTo>
                    <a:pt x="617889" y="143458"/>
                  </a:lnTo>
                  <a:lnTo>
                    <a:pt x="636406" y="143458"/>
                  </a:lnTo>
                  <a:lnTo>
                    <a:pt x="636406" y="128370"/>
                  </a:lnTo>
                  <a:lnTo>
                    <a:pt x="588628" y="128370"/>
                  </a:lnTo>
                  <a:lnTo>
                    <a:pt x="588628" y="143458"/>
                  </a:lnTo>
                  <a:lnTo>
                    <a:pt x="601430" y="143458"/>
                  </a:lnTo>
                  <a:lnTo>
                    <a:pt x="601430" y="170661"/>
                  </a:lnTo>
                  <a:cubicBezTo>
                    <a:pt x="601430" y="186206"/>
                    <a:pt x="600401" y="199808"/>
                    <a:pt x="598344" y="211467"/>
                  </a:cubicBezTo>
                  <a:cubicBezTo>
                    <a:pt x="596287" y="223125"/>
                    <a:pt x="592134" y="234517"/>
                    <a:pt x="585885" y="245642"/>
                  </a:cubicBezTo>
                  <a:cubicBezTo>
                    <a:pt x="580094" y="234974"/>
                    <a:pt x="575979" y="223278"/>
                    <a:pt x="573541" y="210552"/>
                  </a:cubicBezTo>
                  <a:cubicBezTo>
                    <a:pt x="571102" y="197827"/>
                    <a:pt x="569883" y="184530"/>
                    <a:pt x="569883" y="170661"/>
                  </a:cubicBezTo>
                  <a:lnTo>
                    <a:pt x="569883" y="143458"/>
                  </a:lnTo>
                  <a:lnTo>
                    <a:pt x="583142" y="143458"/>
                  </a:lnTo>
                  <a:lnTo>
                    <a:pt x="583142" y="128370"/>
                  </a:lnTo>
                  <a:close/>
                  <a:moveTo>
                    <a:pt x="168690" y="122655"/>
                  </a:moveTo>
                  <a:lnTo>
                    <a:pt x="168690" y="156717"/>
                  </a:lnTo>
                  <a:cubicBezTo>
                    <a:pt x="168690" y="181863"/>
                    <a:pt x="164690" y="203161"/>
                    <a:pt x="156689" y="220611"/>
                  </a:cubicBezTo>
                  <a:cubicBezTo>
                    <a:pt x="148688" y="238060"/>
                    <a:pt x="136305" y="252576"/>
                    <a:pt x="119541" y="264159"/>
                  </a:cubicBezTo>
                  <a:lnTo>
                    <a:pt x="135543" y="276046"/>
                  </a:lnTo>
                  <a:cubicBezTo>
                    <a:pt x="144992" y="268731"/>
                    <a:pt x="153641" y="259358"/>
                    <a:pt x="161489" y="247928"/>
                  </a:cubicBezTo>
                  <a:cubicBezTo>
                    <a:pt x="169338" y="236498"/>
                    <a:pt x="174710" y="224382"/>
                    <a:pt x="177606" y="211581"/>
                  </a:cubicBezTo>
                  <a:cubicBezTo>
                    <a:pt x="180806" y="223468"/>
                    <a:pt x="185911" y="234441"/>
                    <a:pt x="192922" y="244499"/>
                  </a:cubicBezTo>
                  <a:cubicBezTo>
                    <a:pt x="199932" y="254558"/>
                    <a:pt x="207781" y="262559"/>
                    <a:pt x="216468" y="268502"/>
                  </a:cubicBezTo>
                  <a:lnTo>
                    <a:pt x="229955" y="256158"/>
                  </a:lnTo>
                  <a:cubicBezTo>
                    <a:pt x="215782" y="247166"/>
                    <a:pt x="205152" y="234631"/>
                    <a:pt x="198065" y="218553"/>
                  </a:cubicBezTo>
                  <a:cubicBezTo>
                    <a:pt x="190979" y="202475"/>
                    <a:pt x="187435" y="183006"/>
                    <a:pt x="187435" y="160146"/>
                  </a:cubicBezTo>
                  <a:lnTo>
                    <a:pt x="187435" y="122655"/>
                  </a:lnTo>
                  <a:close/>
                  <a:moveTo>
                    <a:pt x="242985" y="117398"/>
                  </a:moveTo>
                  <a:lnTo>
                    <a:pt x="242985" y="175691"/>
                  </a:lnTo>
                  <a:lnTo>
                    <a:pt x="208238" y="175691"/>
                  </a:lnTo>
                  <a:lnTo>
                    <a:pt x="208238" y="192836"/>
                  </a:lnTo>
                  <a:lnTo>
                    <a:pt x="242985" y="192836"/>
                  </a:lnTo>
                  <a:lnTo>
                    <a:pt x="242985" y="306907"/>
                  </a:lnTo>
                  <a:lnTo>
                    <a:pt x="260587" y="306907"/>
                  </a:lnTo>
                  <a:lnTo>
                    <a:pt x="260587" y="117398"/>
                  </a:lnTo>
                  <a:close/>
                  <a:moveTo>
                    <a:pt x="476386" y="113969"/>
                  </a:moveTo>
                  <a:lnTo>
                    <a:pt x="476386" y="163118"/>
                  </a:lnTo>
                  <a:lnTo>
                    <a:pt x="433180" y="163118"/>
                  </a:lnTo>
                  <a:lnTo>
                    <a:pt x="433180" y="121055"/>
                  </a:lnTo>
                  <a:lnTo>
                    <a:pt x="415807" y="121055"/>
                  </a:lnTo>
                  <a:lnTo>
                    <a:pt x="415807" y="156488"/>
                  </a:lnTo>
                  <a:lnTo>
                    <a:pt x="359114" y="156488"/>
                  </a:lnTo>
                  <a:lnTo>
                    <a:pt x="359114" y="121055"/>
                  </a:lnTo>
                  <a:lnTo>
                    <a:pt x="341283" y="121055"/>
                  </a:lnTo>
                  <a:lnTo>
                    <a:pt x="341283" y="218439"/>
                  </a:lnTo>
                  <a:cubicBezTo>
                    <a:pt x="341283" y="220268"/>
                    <a:pt x="341588" y="221525"/>
                    <a:pt x="342198" y="222211"/>
                  </a:cubicBezTo>
                  <a:cubicBezTo>
                    <a:pt x="342807" y="222897"/>
                    <a:pt x="344026" y="223239"/>
                    <a:pt x="345855" y="223239"/>
                  </a:cubicBezTo>
                  <a:lnTo>
                    <a:pt x="428380" y="223239"/>
                  </a:lnTo>
                  <a:cubicBezTo>
                    <a:pt x="430209" y="223239"/>
                    <a:pt x="431466" y="222897"/>
                    <a:pt x="432152" y="222211"/>
                  </a:cubicBezTo>
                  <a:cubicBezTo>
                    <a:pt x="432838" y="221525"/>
                    <a:pt x="433180" y="220268"/>
                    <a:pt x="433180" y="218439"/>
                  </a:cubicBezTo>
                  <a:lnTo>
                    <a:pt x="433180" y="178662"/>
                  </a:lnTo>
                  <a:lnTo>
                    <a:pt x="476386" y="178662"/>
                  </a:lnTo>
                  <a:lnTo>
                    <a:pt x="476386" y="262559"/>
                  </a:lnTo>
                  <a:lnTo>
                    <a:pt x="494674" y="262559"/>
                  </a:lnTo>
                  <a:lnTo>
                    <a:pt x="494674" y="113969"/>
                  </a:lnTo>
                  <a:close/>
                  <a:moveTo>
                    <a:pt x="282762" y="113969"/>
                  </a:moveTo>
                  <a:lnTo>
                    <a:pt x="282762" y="316508"/>
                  </a:lnTo>
                  <a:lnTo>
                    <a:pt x="300135" y="316508"/>
                  </a:lnTo>
                  <a:lnTo>
                    <a:pt x="300135" y="113969"/>
                  </a:lnTo>
                  <a:close/>
                  <a:moveTo>
                    <a:pt x="688755" y="113740"/>
                  </a:moveTo>
                  <a:lnTo>
                    <a:pt x="688755" y="186206"/>
                  </a:lnTo>
                  <a:lnTo>
                    <a:pt x="667496" y="186206"/>
                  </a:lnTo>
                  <a:lnTo>
                    <a:pt x="667496" y="117398"/>
                  </a:lnTo>
                  <a:lnTo>
                    <a:pt x="650579" y="117398"/>
                  </a:lnTo>
                  <a:lnTo>
                    <a:pt x="650579" y="306907"/>
                  </a:lnTo>
                  <a:lnTo>
                    <a:pt x="667496" y="306907"/>
                  </a:lnTo>
                  <a:lnTo>
                    <a:pt x="667496" y="204037"/>
                  </a:lnTo>
                  <a:lnTo>
                    <a:pt x="688755" y="204037"/>
                  </a:lnTo>
                  <a:lnTo>
                    <a:pt x="688755" y="316508"/>
                  </a:lnTo>
                  <a:lnTo>
                    <a:pt x="705443" y="316508"/>
                  </a:lnTo>
                  <a:lnTo>
                    <a:pt x="705443" y="113740"/>
                  </a:lnTo>
                  <a:close/>
                  <a:moveTo>
                    <a:pt x="0" y="0"/>
                  </a:moveTo>
                  <a:lnTo>
                    <a:pt x="833418" y="0"/>
                  </a:lnTo>
                  <a:lnTo>
                    <a:pt x="833418" y="432372"/>
                  </a:lnTo>
                  <a:lnTo>
                    <a:pt x="0" y="432372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19163" y="5632354"/>
              <a:ext cx="10353674" cy="93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그린씨에스 내에 장애인 직원 대표를 임명하여 사 내 회의에 참석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직원들의 다양한 의견을</a:t>
              </a:r>
              <a:endParaRPr lang="en-US" altLang="ko-KR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종합하여 보고한다</a:t>
              </a:r>
              <a:r>
                <a:rPr lang="en-US" altLang="ko-KR" sz="20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ko-KR" altLang="en-US" sz="20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50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6" name="모서리가 둥근 직사각형 45"/>
          <p:cNvSpPr/>
          <p:nvPr/>
        </p:nvSpPr>
        <p:spPr>
          <a:xfrm>
            <a:off x="1990846" y="3226057"/>
            <a:ext cx="8229600" cy="28936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모서리가 둥근 직사각형 46"/>
          <p:cNvSpPr/>
          <p:nvPr/>
        </p:nvSpPr>
        <p:spPr>
          <a:xfrm>
            <a:off x="1990846" y="4602798"/>
            <a:ext cx="8229600" cy="28936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0846" y="5880383"/>
            <a:ext cx="8229600" cy="28936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모서리가 둥근 직사각형 50"/>
          <p:cNvSpPr/>
          <p:nvPr/>
        </p:nvSpPr>
        <p:spPr>
          <a:xfrm>
            <a:off x="1990846" y="3226056"/>
            <a:ext cx="8229600" cy="289368"/>
          </a:xfrm>
          <a:prstGeom prst="roundRect">
            <a:avLst>
              <a:gd name="adj" fmla="val 50000"/>
            </a:avLst>
          </a:prstGeom>
          <a:solidFill>
            <a:srgbClr val="BCB69E"/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타원 49"/>
          <p:cNvSpPr/>
          <p:nvPr/>
        </p:nvSpPr>
        <p:spPr>
          <a:xfrm>
            <a:off x="5861806" y="3095409"/>
            <a:ext cx="487680" cy="4876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모서리가 둥근 직사각형 51"/>
          <p:cNvSpPr/>
          <p:nvPr/>
        </p:nvSpPr>
        <p:spPr>
          <a:xfrm>
            <a:off x="1990846" y="4602798"/>
            <a:ext cx="8229600" cy="289367"/>
          </a:xfrm>
          <a:prstGeom prst="roundRect">
            <a:avLst>
              <a:gd name="adj" fmla="val 50000"/>
            </a:avLst>
          </a:prstGeom>
          <a:solidFill>
            <a:srgbClr val="BCB69E"/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1990846" y="5880383"/>
            <a:ext cx="8229600" cy="289367"/>
          </a:xfrm>
          <a:prstGeom prst="roundRect">
            <a:avLst>
              <a:gd name="adj" fmla="val 50000"/>
            </a:avLst>
          </a:prstGeom>
          <a:solidFill>
            <a:srgbClr val="BCB69E"/>
          </a:solidFill>
          <a:ln>
            <a:noFill/>
          </a:ln>
          <a:effectLst>
            <a:innerShdw blurRad="889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4631185" y="4503641"/>
            <a:ext cx="487680" cy="4876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7198237" y="5748785"/>
            <a:ext cx="487680" cy="4876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5466738" y="2624367"/>
            <a:ext cx="1277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자료조사</a:t>
            </a:r>
            <a:endParaRPr lang="ko-KR" altLang="en-US" sz="20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466738" y="4035866"/>
            <a:ext cx="1277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PPT</a:t>
            </a:r>
            <a:endParaRPr lang="ko-KR" altLang="en-US" sz="20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466738" y="5281960"/>
            <a:ext cx="1277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발표</a:t>
            </a:r>
            <a:endParaRPr lang="ko-KR" altLang="en-US" sz="20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90846" y="2075100"/>
            <a:ext cx="123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김은택</a:t>
            </a:r>
            <a:endParaRPr lang="ko-KR" altLang="en-US" sz="24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983746" y="2075100"/>
            <a:ext cx="123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rgbClr val="504D40"/>
                </a:solidFill>
                <a:effectLst>
                  <a:outerShdw blurRad="12700" dist="12700" dir="2700000" algn="ctr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최원희</a:t>
            </a:r>
            <a:endParaRPr lang="ko-KR" altLang="en-US" sz="2400" dirty="0">
              <a:solidFill>
                <a:srgbClr val="504D40"/>
              </a:solidFill>
              <a:effectLst>
                <a:outerShdw blurRad="12700" dist="12700" dir="2700000" algn="ctr" rotWithShape="0">
                  <a:prstClr val="black">
                    <a:alpha val="40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pSp>
        <p:nvGrpSpPr>
          <p:cNvPr id="64" name="그룹 63"/>
          <p:cNvGrpSpPr/>
          <p:nvPr/>
        </p:nvGrpSpPr>
        <p:grpSpPr>
          <a:xfrm>
            <a:off x="1295100" y="3156782"/>
            <a:ext cx="9621092" cy="401799"/>
            <a:chOff x="1295100" y="2634569"/>
            <a:chExt cx="9621092" cy="401799"/>
          </a:xfrm>
        </p:grpSpPr>
        <p:sp>
          <p:nvSpPr>
            <p:cNvPr id="62" name="TextBox 61"/>
            <p:cNvSpPr txBox="1"/>
            <p:nvPr/>
          </p:nvSpPr>
          <p:spPr>
            <a:xfrm>
              <a:off x="10169432" y="2636258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295100" y="2634569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65" name="그룹 64"/>
          <p:cNvGrpSpPr/>
          <p:nvPr/>
        </p:nvGrpSpPr>
        <p:grpSpPr>
          <a:xfrm>
            <a:off x="1295100" y="4540946"/>
            <a:ext cx="9621092" cy="401799"/>
            <a:chOff x="1295100" y="2634569"/>
            <a:chExt cx="9621092" cy="401799"/>
          </a:xfrm>
        </p:grpSpPr>
        <p:sp>
          <p:nvSpPr>
            <p:cNvPr id="66" name="TextBox 65"/>
            <p:cNvSpPr txBox="1"/>
            <p:nvPr/>
          </p:nvSpPr>
          <p:spPr>
            <a:xfrm>
              <a:off x="10169432" y="2636258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295100" y="2634569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1295100" y="5824166"/>
            <a:ext cx="9621092" cy="401799"/>
            <a:chOff x="1295100" y="2634569"/>
            <a:chExt cx="9621092" cy="401799"/>
          </a:xfrm>
        </p:grpSpPr>
        <p:sp>
          <p:nvSpPr>
            <p:cNvPr id="69" name="TextBox 68"/>
            <p:cNvSpPr txBox="1"/>
            <p:nvPr/>
          </p:nvSpPr>
          <p:spPr>
            <a:xfrm>
              <a:off x="10169432" y="2636258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295100" y="2634569"/>
              <a:ext cx="746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srgbClr val="504D40"/>
                  </a:solidFill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60</a:t>
              </a:r>
              <a:endParaRPr lang="ko-KR" altLang="en-US" sz="2000" dirty="0">
                <a:solidFill>
                  <a:srgbClr val="504D40"/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73" name="자유형 72"/>
          <p:cNvSpPr/>
          <p:nvPr/>
        </p:nvSpPr>
        <p:spPr>
          <a:xfrm>
            <a:off x="1364994" y="752007"/>
            <a:ext cx="1718610" cy="432373"/>
          </a:xfrm>
          <a:custGeom>
            <a:avLst/>
            <a:gdLst/>
            <a:ahLst/>
            <a:cxnLst/>
            <a:rect l="l" t="t" r="r" b="b"/>
            <a:pathLst>
              <a:path w="1718610" h="432373">
                <a:moveTo>
                  <a:pt x="1146189" y="263714"/>
                </a:moveTo>
                <a:lnTo>
                  <a:pt x="1146189" y="323379"/>
                </a:lnTo>
                <a:cubicBezTo>
                  <a:pt x="1146189" y="325436"/>
                  <a:pt x="1146574" y="326851"/>
                  <a:pt x="1147346" y="327622"/>
                </a:cubicBezTo>
                <a:cubicBezTo>
                  <a:pt x="1148117" y="328394"/>
                  <a:pt x="1149532" y="328780"/>
                  <a:pt x="1151589" y="328780"/>
                </a:cubicBezTo>
                <a:lnTo>
                  <a:pt x="1307437" y="328780"/>
                </a:lnTo>
                <a:lnTo>
                  <a:pt x="1307437" y="311292"/>
                </a:lnTo>
                <a:lnTo>
                  <a:pt x="1166248" y="311292"/>
                </a:lnTo>
                <a:lnTo>
                  <a:pt x="1166248" y="263714"/>
                </a:lnTo>
                <a:close/>
                <a:moveTo>
                  <a:pt x="1404878" y="261143"/>
                </a:moveTo>
                <a:lnTo>
                  <a:pt x="1509291" y="261143"/>
                </a:lnTo>
                <a:lnTo>
                  <a:pt x="1509291" y="314121"/>
                </a:lnTo>
                <a:lnTo>
                  <a:pt x="1404878" y="314121"/>
                </a:lnTo>
                <a:close/>
                <a:moveTo>
                  <a:pt x="699276" y="251370"/>
                </a:moveTo>
                <a:lnTo>
                  <a:pt x="699276" y="268858"/>
                </a:lnTo>
                <a:lnTo>
                  <a:pt x="830435" y="268858"/>
                </a:lnTo>
                <a:lnTo>
                  <a:pt x="830435" y="334952"/>
                </a:lnTo>
                <a:lnTo>
                  <a:pt x="850752" y="334952"/>
                </a:lnTo>
                <a:lnTo>
                  <a:pt x="850752" y="256771"/>
                </a:lnTo>
                <a:cubicBezTo>
                  <a:pt x="850752" y="254713"/>
                  <a:pt x="850366" y="253299"/>
                  <a:pt x="849594" y="252527"/>
                </a:cubicBezTo>
                <a:cubicBezTo>
                  <a:pt x="848823" y="251756"/>
                  <a:pt x="847408" y="251370"/>
                  <a:pt x="845351" y="251370"/>
                </a:cubicBezTo>
                <a:close/>
                <a:moveTo>
                  <a:pt x="930962" y="245712"/>
                </a:moveTo>
                <a:lnTo>
                  <a:pt x="930962" y="262171"/>
                </a:lnTo>
                <a:lnTo>
                  <a:pt x="1053120" y="262171"/>
                </a:lnTo>
                <a:lnTo>
                  <a:pt x="1053120" y="280688"/>
                </a:lnTo>
                <a:lnTo>
                  <a:pt x="936362" y="280688"/>
                </a:lnTo>
                <a:cubicBezTo>
                  <a:pt x="934305" y="280688"/>
                  <a:pt x="932891" y="281074"/>
                  <a:pt x="932119" y="281845"/>
                </a:cubicBezTo>
                <a:cubicBezTo>
                  <a:pt x="931348" y="282617"/>
                  <a:pt x="930962" y="284031"/>
                  <a:pt x="930962" y="286089"/>
                </a:cubicBezTo>
                <a:lnTo>
                  <a:pt x="930962" y="325951"/>
                </a:lnTo>
                <a:cubicBezTo>
                  <a:pt x="930962" y="328008"/>
                  <a:pt x="931348" y="329423"/>
                  <a:pt x="932119" y="330194"/>
                </a:cubicBezTo>
                <a:cubicBezTo>
                  <a:pt x="932891" y="330966"/>
                  <a:pt x="934305" y="331351"/>
                  <a:pt x="936362" y="331351"/>
                </a:cubicBezTo>
                <a:lnTo>
                  <a:pt x="1079866" y="331351"/>
                </a:lnTo>
                <a:lnTo>
                  <a:pt x="1079866" y="314892"/>
                </a:lnTo>
                <a:lnTo>
                  <a:pt x="952307" y="314892"/>
                </a:lnTo>
                <a:lnTo>
                  <a:pt x="952307" y="295861"/>
                </a:lnTo>
                <a:lnTo>
                  <a:pt x="1069065" y="295861"/>
                </a:lnTo>
                <a:cubicBezTo>
                  <a:pt x="1071122" y="295861"/>
                  <a:pt x="1072537" y="295475"/>
                  <a:pt x="1073308" y="294704"/>
                </a:cubicBezTo>
                <a:cubicBezTo>
                  <a:pt x="1074080" y="293932"/>
                  <a:pt x="1074465" y="292518"/>
                  <a:pt x="1074465" y="290461"/>
                </a:cubicBezTo>
                <a:lnTo>
                  <a:pt x="1074465" y="251113"/>
                </a:lnTo>
                <a:cubicBezTo>
                  <a:pt x="1074465" y="249055"/>
                  <a:pt x="1074080" y="247641"/>
                  <a:pt x="1073308" y="246869"/>
                </a:cubicBezTo>
                <a:cubicBezTo>
                  <a:pt x="1072537" y="246098"/>
                  <a:pt x="1071122" y="245712"/>
                  <a:pt x="1069065" y="245712"/>
                </a:cubicBezTo>
                <a:close/>
                <a:moveTo>
                  <a:pt x="1390219" y="243912"/>
                </a:moveTo>
                <a:cubicBezTo>
                  <a:pt x="1388162" y="243912"/>
                  <a:pt x="1386747" y="244298"/>
                  <a:pt x="1385976" y="245069"/>
                </a:cubicBezTo>
                <a:cubicBezTo>
                  <a:pt x="1385204" y="245841"/>
                  <a:pt x="1384818" y="247255"/>
                  <a:pt x="1384818" y="249313"/>
                </a:cubicBezTo>
                <a:lnTo>
                  <a:pt x="1384818" y="325436"/>
                </a:lnTo>
                <a:cubicBezTo>
                  <a:pt x="1384818" y="327494"/>
                  <a:pt x="1385204" y="328908"/>
                  <a:pt x="1385976" y="329680"/>
                </a:cubicBezTo>
                <a:cubicBezTo>
                  <a:pt x="1386747" y="330451"/>
                  <a:pt x="1388162" y="330837"/>
                  <a:pt x="1390219" y="330837"/>
                </a:cubicBezTo>
                <a:lnTo>
                  <a:pt x="1523950" y="330837"/>
                </a:lnTo>
                <a:cubicBezTo>
                  <a:pt x="1526008" y="330837"/>
                  <a:pt x="1527422" y="330451"/>
                  <a:pt x="1528194" y="329680"/>
                </a:cubicBezTo>
                <a:cubicBezTo>
                  <a:pt x="1528965" y="328908"/>
                  <a:pt x="1529351" y="327494"/>
                  <a:pt x="1529351" y="325436"/>
                </a:cubicBezTo>
                <a:lnTo>
                  <a:pt x="1529351" y="249313"/>
                </a:lnTo>
                <a:cubicBezTo>
                  <a:pt x="1529351" y="247255"/>
                  <a:pt x="1528965" y="245841"/>
                  <a:pt x="1528194" y="245069"/>
                </a:cubicBezTo>
                <a:cubicBezTo>
                  <a:pt x="1527422" y="244298"/>
                  <a:pt x="1526008" y="243912"/>
                  <a:pt x="1523950" y="243912"/>
                </a:cubicBezTo>
                <a:close/>
                <a:moveTo>
                  <a:pt x="1118414" y="223081"/>
                </a:moveTo>
                <a:lnTo>
                  <a:pt x="1118414" y="240569"/>
                </a:lnTo>
                <a:lnTo>
                  <a:pt x="1215626" y="240569"/>
                </a:lnTo>
                <a:lnTo>
                  <a:pt x="1215626" y="289175"/>
                </a:lnTo>
                <a:lnTo>
                  <a:pt x="1235943" y="289175"/>
                </a:lnTo>
                <a:lnTo>
                  <a:pt x="1235943" y="240569"/>
                </a:lnTo>
                <a:lnTo>
                  <a:pt x="1326983" y="240569"/>
                </a:lnTo>
                <a:lnTo>
                  <a:pt x="1326983" y="223081"/>
                </a:lnTo>
                <a:close/>
                <a:moveTo>
                  <a:pt x="196241" y="190419"/>
                </a:moveTo>
                <a:lnTo>
                  <a:pt x="196241" y="266800"/>
                </a:lnTo>
                <a:lnTo>
                  <a:pt x="173867" y="267058"/>
                </a:lnTo>
                <a:lnTo>
                  <a:pt x="149178" y="267058"/>
                </a:lnTo>
                <a:lnTo>
                  <a:pt x="149178" y="285060"/>
                </a:lnTo>
                <a:lnTo>
                  <a:pt x="173867" y="285060"/>
                </a:lnTo>
                <a:cubicBezTo>
                  <a:pt x="198041" y="285060"/>
                  <a:pt x="220244" y="284546"/>
                  <a:pt x="240475" y="283517"/>
                </a:cubicBezTo>
                <a:cubicBezTo>
                  <a:pt x="260706" y="282488"/>
                  <a:pt x="280423" y="280774"/>
                  <a:pt x="299626" y="278373"/>
                </a:cubicBezTo>
                <a:lnTo>
                  <a:pt x="299626" y="261143"/>
                </a:lnTo>
                <a:cubicBezTo>
                  <a:pt x="294139" y="262000"/>
                  <a:pt x="287710" y="262729"/>
                  <a:pt x="280337" y="263329"/>
                </a:cubicBezTo>
                <a:cubicBezTo>
                  <a:pt x="272965" y="263929"/>
                  <a:pt x="265421" y="264486"/>
                  <a:pt x="257706" y="265000"/>
                </a:cubicBezTo>
                <a:cubicBezTo>
                  <a:pt x="249991" y="265515"/>
                  <a:pt x="242404" y="265900"/>
                  <a:pt x="234946" y="266158"/>
                </a:cubicBezTo>
                <a:cubicBezTo>
                  <a:pt x="227488" y="266415"/>
                  <a:pt x="221102" y="266543"/>
                  <a:pt x="215787" y="266543"/>
                </a:cubicBezTo>
                <a:lnTo>
                  <a:pt x="215787" y="190419"/>
                </a:lnTo>
                <a:close/>
                <a:moveTo>
                  <a:pt x="963109" y="171903"/>
                </a:moveTo>
                <a:cubicBezTo>
                  <a:pt x="974253" y="171903"/>
                  <a:pt x="982997" y="173875"/>
                  <a:pt x="989340" y="177818"/>
                </a:cubicBezTo>
                <a:cubicBezTo>
                  <a:pt x="995684" y="181761"/>
                  <a:pt x="998856" y="186990"/>
                  <a:pt x="998856" y="193506"/>
                </a:cubicBezTo>
                <a:cubicBezTo>
                  <a:pt x="998856" y="199678"/>
                  <a:pt x="995684" y="204864"/>
                  <a:pt x="989340" y="209065"/>
                </a:cubicBezTo>
                <a:cubicBezTo>
                  <a:pt x="982997" y="213265"/>
                  <a:pt x="974253" y="215365"/>
                  <a:pt x="963109" y="215365"/>
                </a:cubicBezTo>
                <a:cubicBezTo>
                  <a:pt x="951793" y="215365"/>
                  <a:pt x="943006" y="213265"/>
                  <a:pt x="936748" y="209065"/>
                </a:cubicBezTo>
                <a:cubicBezTo>
                  <a:pt x="930490" y="204864"/>
                  <a:pt x="927361" y="199678"/>
                  <a:pt x="927361" y="193506"/>
                </a:cubicBezTo>
                <a:cubicBezTo>
                  <a:pt x="927361" y="186990"/>
                  <a:pt x="930490" y="181761"/>
                  <a:pt x="936748" y="177818"/>
                </a:cubicBezTo>
                <a:cubicBezTo>
                  <a:pt x="943006" y="173875"/>
                  <a:pt x="951793" y="171903"/>
                  <a:pt x="963109" y="171903"/>
                </a:cubicBezTo>
                <a:close/>
                <a:moveTo>
                  <a:pt x="963109" y="157758"/>
                </a:moveTo>
                <a:cubicBezTo>
                  <a:pt x="945964" y="157758"/>
                  <a:pt x="932248" y="161102"/>
                  <a:pt x="921961" y="167788"/>
                </a:cubicBezTo>
                <a:cubicBezTo>
                  <a:pt x="911674" y="174475"/>
                  <a:pt x="906530" y="183047"/>
                  <a:pt x="906530" y="193506"/>
                </a:cubicBezTo>
                <a:cubicBezTo>
                  <a:pt x="906530" y="203793"/>
                  <a:pt x="911759" y="212279"/>
                  <a:pt x="922218" y="218966"/>
                </a:cubicBezTo>
                <a:cubicBezTo>
                  <a:pt x="932676" y="225652"/>
                  <a:pt x="946306" y="228996"/>
                  <a:pt x="963109" y="228996"/>
                </a:cubicBezTo>
                <a:cubicBezTo>
                  <a:pt x="979739" y="228996"/>
                  <a:pt x="993327" y="225652"/>
                  <a:pt x="1003871" y="218966"/>
                </a:cubicBezTo>
                <a:cubicBezTo>
                  <a:pt x="1014415" y="212279"/>
                  <a:pt x="1019687" y="203793"/>
                  <a:pt x="1019687" y="193506"/>
                </a:cubicBezTo>
                <a:cubicBezTo>
                  <a:pt x="1019687" y="183047"/>
                  <a:pt x="1014544" y="174475"/>
                  <a:pt x="1004257" y="167788"/>
                </a:cubicBezTo>
                <a:cubicBezTo>
                  <a:pt x="993970" y="161102"/>
                  <a:pt x="980254" y="157758"/>
                  <a:pt x="963109" y="157758"/>
                </a:cubicBezTo>
                <a:close/>
                <a:moveTo>
                  <a:pt x="1165220" y="152872"/>
                </a:moveTo>
                <a:lnTo>
                  <a:pt x="1279405" y="152872"/>
                </a:lnTo>
                <a:lnTo>
                  <a:pt x="1279405" y="182190"/>
                </a:lnTo>
                <a:lnTo>
                  <a:pt x="1165220" y="182190"/>
                </a:lnTo>
                <a:close/>
                <a:moveTo>
                  <a:pt x="786458" y="148500"/>
                </a:moveTo>
                <a:lnTo>
                  <a:pt x="830692" y="148500"/>
                </a:lnTo>
                <a:lnTo>
                  <a:pt x="830692" y="181933"/>
                </a:lnTo>
                <a:lnTo>
                  <a:pt x="787744" y="181933"/>
                </a:lnTo>
                <a:cubicBezTo>
                  <a:pt x="788258" y="179704"/>
                  <a:pt x="788687" y="177346"/>
                  <a:pt x="789030" y="174860"/>
                </a:cubicBezTo>
                <a:cubicBezTo>
                  <a:pt x="789373" y="172374"/>
                  <a:pt x="789544" y="169845"/>
                  <a:pt x="789544" y="167274"/>
                </a:cubicBezTo>
                <a:cubicBezTo>
                  <a:pt x="789544" y="164188"/>
                  <a:pt x="789287" y="161059"/>
                  <a:pt x="788773" y="157887"/>
                </a:cubicBezTo>
                <a:cubicBezTo>
                  <a:pt x="788258" y="154715"/>
                  <a:pt x="787487" y="151586"/>
                  <a:pt x="786458" y="148500"/>
                </a:cubicBezTo>
                <a:close/>
                <a:moveTo>
                  <a:pt x="898043" y="132812"/>
                </a:moveTo>
                <a:lnTo>
                  <a:pt x="898043" y="148243"/>
                </a:lnTo>
                <a:lnTo>
                  <a:pt x="1028688" y="148243"/>
                </a:lnTo>
                <a:lnTo>
                  <a:pt x="1028688" y="132812"/>
                </a:lnTo>
                <a:close/>
                <a:moveTo>
                  <a:pt x="729622" y="126897"/>
                </a:moveTo>
                <a:cubicBezTo>
                  <a:pt x="741967" y="126897"/>
                  <a:pt x="751525" y="130841"/>
                  <a:pt x="758297" y="138727"/>
                </a:cubicBezTo>
                <a:cubicBezTo>
                  <a:pt x="765070" y="146614"/>
                  <a:pt x="768456" y="156215"/>
                  <a:pt x="768456" y="167531"/>
                </a:cubicBezTo>
                <a:cubicBezTo>
                  <a:pt x="768456" y="178675"/>
                  <a:pt x="765070" y="188234"/>
                  <a:pt x="758297" y="196206"/>
                </a:cubicBezTo>
                <a:cubicBezTo>
                  <a:pt x="751525" y="204178"/>
                  <a:pt x="741967" y="208165"/>
                  <a:pt x="729622" y="208165"/>
                </a:cubicBezTo>
                <a:cubicBezTo>
                  <a:pt x="717106" y="208165"/>
                  <a:pt x="707462" y="204178"/>
                  <a:pt x="700690" y="196206"/>
                </a:cubicBezTo>
                <a:cubicBezTo>
                  <a:pt x="693918" y="188234"/>
                  <a:pt x="690532" y="178675"/>
                  <a:pt x="690532" y="167531"/>
                </a:cubicBezTo>
                <a:cubicBezTo>
                  <a:pt x="690532" y="156215"/>
                  <a:pt x="693918" y="146614"/>
                  <a:pt x="700690" y="138727"/>
                </a:cubicBezTo>
                <a:cubicBezTo>
                  <a:pt x="707462" y="130841"/>
                  <a:pt x="717106" y="126897"/>
                  <a:pt x="729622" y="126897"/>
                </a:cubicBezTo>
                <a:close/>
                <a:moveTo>
                  <a:pt x="389865" y="120725"/>
                </a:moveTo>
                <a:lnTo>
                  <a:pt x="389865" y="137956"/>
                </a:lnTo>
                <a:lnTo>
                  <a:pt x="427927" y="137956"/>
                </a:lnTo>
                <a:lnTo>
                  <a:pt x="427927" y="157758"/>
                </a:lnTo>
                <a:cubicBezTo>
                  <a:pt x="427927" y="185019"/>
                  <a:pt x="423384" y="208422"/>
                  <a:pt x="414297" y="227967"/>
                </a:cubicBezTo>
                <a:cubicBezTo>
                  <a:pt x="405210" y="247512"/>
                  <a:pt x="391237" y="263629"/>
                  <a:pt x="372378" y="276316"/>
                </a:cubicBezTo>
                <a:lnTo>
                  <a:pt x="390123" y="289175"/>
                </a:lnTo>
                <a:cubicBezTo>
                  <a:pt x="395095" y="285574"/>
                  <a:pt x="400067" y="281159"/>
                  <a:pt x="405039" y="275930"/>
                </a:cubicBezTo>
                <a:cubicBezTo>
                  <a:pt x="410011" y="270701"/>
                  <a:pt x="414640" y="265086"/>
                  <a:pt x="418926" y="259085"/>
                </a:cubicBezTo>
                <a:cubicBezTo>
                  <a:pt x="423041" y="253084"/>
                  <a:pt x="426727" y="246741"/>
                  <a:pt x="429985" y="240054"/>
                </a:cubicBezTo>
                <a:cubicBezTo>
                  <a:pt x="433242" y="233368"/>
                  <a:pt x="435814" y="226681"/>
                  <a:pt x="437700" y="219995"/>
                </a:cubicBezTo>
                <a:cubicBezTo>
                  <a:pt x="441815" y="233711"/>
                  <a:pt x="448116" y="245841"/>
                  <a:pt x="456602" y="256385"/>
                </a:cubicBezTo>
                <a:cubicBezTo>
                  <a:pt x="465089" y="266929"/>
                  <a:pt x="473447" y="274944"/>
                  <a:pt x="481677" y="280431"/>
                </a:cubicBezTo>
                <a:lnTo>
                  <a:pt x="496850" y="266543"/>
                </a:lnTo>
                <a:cubicBezTo>
                  <a:pt x="478848" y="255742"/>
                  <a:pt x="466332" y="241297"/>
                  <a:pt x="459303" y="223209"/>
                </a:cubicBezTo>
                <a:cubicBezTo>
                  <a:pt x="452273" y="205121"/>
                  <a:pt x="448759" y="183133"/>
                  <a:pt x="448759" y="157244"/>
                </a:cubicBezTo>
                <a:lnTo>
                  <a:pt x="448759" y="137956"/>
                </a:lnTo>
                <a:lnTo>
                  <a:pt x="485792" y="137956"/>
                </a:lnTo>
                <a:lnTo>
                  <a:pt x="485792" y="120725"/>
                </a:lnTo>
                <a:close/>
                <a:moveTo>
                  <a:pt x="161008" y="119182"/>
                </a:moveTo>
                <a:lnTo>
                  <a:pt x="161008" y="136413"/>
                </a:lnTo>
                <a:lnTo>
                  <a:pt x="255134" y="136413"/>
                </a:lnTo>
                <a:cubicBezTo>
                  <a:pt x="255134" y="144471"/>
                  <a:pt x="254834" y="152958"/>
                  <a:pt x="254234" y="161873"/>
                </a:cubicBezTo>
                <a:cubicBezTo>
                  <a:pt x="253634" y="170788"/>
                  <a:pt x="252905" y="179704"/>
                  <a:pt x="252048" y="188619"/>
                </a:cubicBezTo>
                <a:cubicBezTo>
                  <a:pt x="251191" y="197363"/>
                  <a:pt x="250205" y="205764"/>
                  <a:pt x="249091" y="213822"/>
                </a:cubicBezTo>
                <a:cubicBezTo>
                  <a:pt x="247976" y="221881"/>
                  <a:pt x="246905" y="228996"/>
                  <a:pt x="245876" y="235168"/>
                </a:cubicBezTo>
                <a:lnTo>
                  <a:pt x="265679" y="235168"/>
                </a:lnTo>
                <a:cubicBezTo>
                  <a:pt x="267222" y="227281"/>
                  <a:pt x="268550" y="218666"/>
                  <a:pt x="269665" y="209322"/>
                </a:cubicBezTo>
                <a:cubicBezTo>
                  <a:pt x="270779" y="199978"/>
                  <a:pt x="271851" y="190419"/>
                  <a:pt x="272879" y="180647"/>
                </a:cubicBezTo>
                <a:cubicBezTo>
                  <a:pt x="273737" y="171046"/>
                  <a:pt x="274422" y="161444"/>
                  <a:pt x="274937" y="151843"/>
                </a:cubicBezTo>
                <a:cubicBezTo>
                  <a:pt x="275451" y="142242"/>
                  <a:pt x="275880" y="133155"/>
                  <a:pt x="276223" y="124583"/>
                </a:cubicBezTo>
                <a:cubicBezTo>
                  <a:pt x="276223" y="122525"/>
                  <a:pt x="275837" y="121111"/>
                  <a:pt x="275065" y="120339"/>
                </a:cubicBezTo>
                <a:cubicBezTo>
                  <a:pt x="274294" y="119568"/>
                  <a:pt x="272879" y="119182"/>
                  <a:pt x="270822" y="119182"/>
                </a:cubicBezTo>
                <a:close/>
                <a:moveTo>
                  <a:pt x="1367845" y="116096"/>
                </a:moveTo>
                <a:cubicBezTo>
                  <a:pt x="1365788" y="116096"/>
                  <a:pt x="1364373" y="116482"/>
                  <a:pt x="1363602" y="117253"/>
                </a:cubicBezTo>
                <a:cubicBezTo>
                  <a:pt x="1362830" y="118025"/>
                  <a:pt x="1362444" y="119439"/>
                  <a:pt x="1362444" y="121497"/>
                </a:cubicBezTo>
                <a:lnTo>
                  <a:pt x="1362444" y="209965"/>
                </a:lnTo>
                <a:cubicBezTo>
                  <a:pt x="1362444" y="212022"/>
                  <a:pt x="1362787" y="213394"/>
                  <a:pt x="1363473" y="214080"/>
                </a:cubicBezTo>
                <a:cubicBezTo>
                  <a:pt x="1364159" y="214765"/>
                  <a:pt x="1365616" y="215108"/>
                  <a:pt x="1367845" y="215108"/>
                </a:cubicBezTo>
                <a:lnTo>
                  <a:pt x="1385590" y="215108"/>
                </a:lnTo>
                <a:cubicBezTo>
                  <a:pt x="1395363" y="215108"/>
                  <a:pt x="1405350" y="214937"/>
                  <a:pt x="1415551" y="214594"/>
                </a:cubicBezTo>
                <a:cubicBezTo>
                  <a:pt x="1425752" y="214251"/>
                  <a:pt x="1435739" y="213737"/>
                  <a:pt x="1445512" y="213051"/>
                </a:cubicBezTo>
                <a:cubicBezTo>
                  <a:pt x="1455284" y="212194"/>
                  <a:pt x="1464628" y="211208"/>
                  <a:pt x="1473544" y="210093"/>
                </a:cubicBezTo>
                <a:cubicBezTo>
                  <a:pt x="1482459" y="208979"/>
                  <a:pt x="1490689" y="207650"/>
                  <a:pt x="1498233" y="206107"/>
                </a:cubicBezTo>
                <a:lnTo>
                  <a:pt x="1498233" y="188105"/>
                </a:lnTo>
                <a:cubicBezTo>
                  <a:pt x="1482802" y="191191"/>
                  <a:pt x="1466000" y="193420"/>
                  <a:pt x="1447826" y="194791"/>
                </a:cubicBezTo>
                <a:cubicBezTo>
                  <a:pt x="1429653" y="196163"/>
                  <a:pt x="1412079" y="196849"/>
                  <a:pt x="1395105" y="196849"/>
                </a:cubicBezTo>
                <a:lnTo>
                  <a:pt x="1382504" y="196849"/>
                </a:lnTo>
                <a:lnTo>
                  <a:pt x="1382504" y="133584"/>
                </a:lnTo>
                <a:lnTo>
                  <a:pt x="1466857" y="133584"/>
                </a:lnTo>
                <a:lnTo>
                  <a:pt x="1466857" y="116096"/>
                </a:lnTo>
                <a:close/>
                <a:moveTo>
                  <a:pt x="509709" y="109409"/>
                </a:moveTo>
                <a:lnTo>
                  <a:pt x="509709" y="178332"/>
                </a:lnTo>
                <a:lnTo>
                  <a:pt x="471904" y="178332"/>
                </a:lnTo>
                <a:lnTo>
                  <a:pt x="471904" y="197620"/>
                </a:lnTo>
                <a:lnTo>
                  <a:pt x="509709" y="197620"/>
                </a:lnTo>
                <a:lnTo>
                  <a:pt x="509709" y="322607"/>
                </a:lnTo>
                <a:lnTo>
                  <a:pt x="529769" y="322607"/>
                </a:lnTo>
                <a:lnTo>
                  <a:pt x="529769" y="109409"/>
                </a:lnTo>
                <a:close/>
                <a:moveTo>
                  <a:pt x="1145417" y="107866"/>
                </a:moveTo>
                <a:lnTo>
                  <a:pt x="1145417" y="194020"/>
                </a:lnTo>
                <a:cubicBezTo>
                  <a:pt x="1145417" y="196077"/>
                  <a:pt x="1145803" y="197492"/>
                  <a:pt x="1146574" y="198263"/>
                </a:cubicBezTo>
                <a:cubicBezTo>
                  <a:pt x="1147346" y="199035"/>
                  <a:pt x="1148760" y="199421"/>
                  <a:pt x="1150818" y="199421"/>
                </a:cubicBezTo>
                <a:lnTo>
                  <a:pt x="1294064" y="199421"/>
                </a:lnTo>
                <a:cubicBezTo>
                  <a:pt x="1296122" y="199421"/>
                  <a:pt x="1297536" y="199035"/>
                  <a:pt x="1298308" y="198263"/>
                </a:cubicBezTo>
                <a:cubicBezTo>
                  <a:pt x="1299079" y="197492"/>
                  <a:pt x="1299465" y="196077"/>
                  <a:pt x="1299465" y="194020"/>
                </a:cubicBezTo>
                <a:lnTo>
                  <a:pt x="1299465" y="107866"/>
                </a:lnTo>
                <a:lnTo>
                  <a:pt x="1279405" y="107866"/>
                </a:lnTo>
                <a:lnTo>
                  <a:pt x="1279405" y="135898"/>
                </a:lnTo>
                <a:lnTo>
                  <a:pt x="1165220" y="135898"/>
                </a:lnTo>
                <a:lnTo>
                  <a:pt x="1165220" y="107866"/>
                </a:lnTo>
                <a:close/>
                <a:moveTo>
                  <a:pt x="1509034" y="105552"/>
                </a:moveTo>
                <a:lnTo>
                  <a:pt x="1509034" y="231825"/>
                </a:lnTo>
                <a:lnTo>
                  <a:pt x="1529094" y="231825"/>
                </a:lnTo>
                <a:lnTo>
                  <a:pt x="1529094" y="166759"/>
                </a:lnTo>
                <a:lnTo>
                  <a:pt x="1560212" y="166759"/>
                </a:lnTo>
                <a:lnTo>
                  <a:pt x="1560212" y="149014"/>
                </a:lnTo>
                <a:lnTo>
                  <a:pt x="1529094" y="149014"/>
                </a:lnTo>
                <a:lnTo>
                  <a:pt x="1529094" y="105552"/>
                </a:lnTo>
                <a:close/>
                <a:moveTo>
                  <a:pt x="1054406" y="105552"/>
                </a:moveTo>
                <a:lnTo>
                  <a:pt x="1054406" y="233882"/>
                </a:lnTo>
                <a:lnTo>
                  <a:pt x="1074465" y="233882"/>
                </a:lnTo>
                <a:lnTo>
                  <a:pt x="1074465" y="177304"/>
                </a:lnTo>
                <a:lnTo>
                  <a:pt x="1106098" y="177304"/>
                </a:lnTo>
                <a:lnTo>
                  <a:pt x="1106098" y="159559"/>
                </a:lnTo>
                <a:lnTo>
                  <a:pt x="1074465" y="159559"/>
                </a:lnTo>
                <a:lnTo>
                  <a:pt x="1074465" y="105552"/>
                </a:lnTo>
                <a:close/>
                <a:moveTo>
                  <a:pt x="830692" y="105552"/>
                </a:moveTo>
                <a:lnTo>
                  <a:pt x="830692" y="131269"/>
                </a:lnTo>
                <a:lnTo>
                  <a:pt x="777457" y="131269"/>
                </a:lnTo>
                <a:cubicBezTo>
                  <a:pt x="771970" y="124583"/>
                  <a:pt x="765112" y="119139"/>
                  <a:pt x="756883" y="114939"/>
                </a:cubicBezTo>
                <a:cubicBezTo>
                  <a:pt x="748653" y="110738"/>
                  <a:pt x="739481" y="108638"/>
                  <a:pt x="729365" y="108638"/>
                </a:cubicBezTo>
                <a:cubicBezTo>
                  <a:pt x="720621" y="108638"/>
                  <a:pt x="712563" y="110224"/>
                  <a:pt x="705191" y="113396"/>
                </a:cubicBezTo>
                <a:cubicBezTo>
                  <a:pt x="697818" y="116567"/>
                  <a:pt x="691475" y="120811"/>
                  <a:pt x="686160" y="126126"/>
                </a:cubicBezTo>
                <a:cubicBezTo>
                  <a:pt x="680845" y="131441"/>
                  <a:pt x="676730" y="137656"/>
                  <a:pt x="673815" y="144771"/>
                </a:cubicBezTo>
                <a:cubicBezTo>
                  <a:pt x="670901" y="151886"/>
                  <a:pt x="669443" y="159387"/>
                  <a:pt x="669443" y="167274"/>
                </a:cubicBezTo>
                <a:cubicBezTo>
                  <a:pt x="669443" y="175503"/>
                  <a:pt x="670901" y="183219"/>
                  <a:pt x="673815" y="190419"/>
                </a:cubicBezTo>
                <a:cubicBezTo>
                  <a:pt x="676730" y="197620"/>
                  <a:pt x="680845" y="203878"/>
                  <a:pt x="686160" y="209193"/>
                </a:cubicBezTo>
                <a:cubicBezTo>
                  <a:pt x="691475" y="214508"/>
                  <a:pt x="697818" y="218709"/>
                  <a:pt x="705191" y="221795"/>
                </a:cubicBezTo>
                <a:cubicBezTo>
                  <a:pt x="712563" y="224881"/>
                  <a:pt x="720621" y="226424"/>
                  <a:pt x="729365" y="226424"/>
                </a:cubicBezTo>
                <a:cubicBezTo>
                  <a:pt x="740681" y="226424"/>
                  <a:pt x="750753" y="223938"/>
                  <a:pt x="759583" y="218966"/>
                </a:cubicBezTo>
                <a:cubicBezTo>
                  <a:pt x="768413" y="213994"/>
                  <a:pt x="775399" y="207393"/>
                  <a:pt x="780543" y="199163"/>
                </a:cubicBezTo>
                <a:lnTo>
                  <a:pt x="830692" y="199163"/>
                </a:lnTo>
                <a:lnTo>
                  <a:pt x="830692" y="239026"/>
                </a:lnTo>
                <a:lnTo>
                  <a:pt x="851266" y="239026"/>
                </a:lnTo>
                <a:lnTo>
                  <a:pt x="851266" y="105552"/>
                </a:lnTo>
                <a:close/>
                <a:moveTo>
                  <a:pt x="554972" y="105552"/>
                </a:moveTo>
                <a:lnTo>
                  <a:pt x="554972" y="333409"/>
                </a:lnTo>
                <a:lnTo>
                  <a:pt x="574260" y="333409"/>
                </a:lnTo>
                <a:lnTo>
                  <a:pt x="574260" y="105552"/>
                </a:lnTo>
                <a:close/>
                <a:moveTo>
                  <a:pt x="308627" y="105552"/>
                </a:moveTo>
                <a:lnTo>
                  <a:pt x="308627" y="333666"/>
                </a:lnTo>
                <a:lnTo>
                  <a:pt x="328686" y="333666"/>
                </a:lnTo>
                <a:lnTo>
                  <a:pt x="328686" y="217937"/>
                </a:lnTo>
                <a:lnTo>
                  <a:pt x="361348" y="217937"/>
                </a:lnTo>
                <a:lnTo>
                  <a:pt x="361348" y="199678"/>
                </a:lnTo>
                <a:lnTo>
                  <a:pt x="328686" y="199678"/>
                </a:lnTo>
                <a:lnTo>
                  <a:pt x="328686" y="105552"/>
                </a:lnTo>
                <a:close/>
                <a:moveTo>
                  <a:pt x="928904" y="104266"/>
                </a:moveTo>
                <a:lnTo>
                  <a:pt x="928904" y="119439"/>
                </a:lnTo>
                <a:lnTo>
                  <a:pt x="996541" y="119439"/>
                </a:lnTo>
                <a:lnTo>
                  <a:pt x="996541" y="104266"/>
                </a:lnTo>
                <a:close/>
                <a:moveTo>
                  <a:pt x="0" y="0"/>
                </a:moveTo>
                <a:lnTo>
                  <a:pt x="1718610" y="0"/>
                </a:lnTo>
                <a:lnTo>
                  <a:pt x="171861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48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" t="7006" b="878"/>
          <a:stretch>
            <a:fillRect/>
          </a:stretch>
        </p:blipFill>
        <p:spPr>
          <a:xfrm>
            <a:off x="5388602" y="1664959"/>
            <a:ext cx="6803398" cy="4743722"/>
          </a:xfrm>
          <a:custGeom>
            <a:avLst/>
            <a:gdLst>
              <a:gd name="connsiteX0" fmla="*/ 3636448 w 6795160"/>
              <a:gd name="connsiteY0" fmla="*/ 0 h 4737977"/>
              <a:gd name="connsiteX1" fmla="*/ 6795160 w 6795160"/>
              <a:gd name="connsiteY1" fmla="*/ 779807 h 4737977"/>
              <a:gd name="connsiteX2" fmla="*/ 6795160 w 6795160"/>
              <a:gd name="connsiteY2" fmla="*/ 1358017 h 4737977"/>
              <a:gd name="connsiteX3" fmla="*/ 6467235 w 6795160"/>
              <a:gd name="connsiteY3" fmla="*/ 3253430 h 4737977"/>
              <a:gd name="connsiteX4" fmla="*/ 5127748 w 6795160"/>
              <a:gd name="connsiteY4" fmla="*/ 2901168 h 4737977"/>
              <a:gd name="connsiteX5" fmla="*/ 5127748 w 6795160"/>
              <a:gd name="connsiteY5" fmla="*/ 4737977 h 4737977"/>
              <a:gd name="connsiteX6" fmla="*/ 1439349 w 6795160"/>
              <a:gd name="connsiteY6" fmla="*/ 4510096 h 4737977"/>
              <a:gd name="connsiteX7" fmla="*/ 1573275 w 6795160"/>
              <a:gd name="connsiteY7" fmla="*/ 2789956 h 4737977"/>
              <a:gd name="connsiteX8" fmla="*/ 86192 w 6795160"/>
              <a:gd name="connsiteY8" fmla="*/ 2956922 h 4737977"/>
              <a:gd name="connsiteX9" fmla="*/ 0 w 6795160"/>
              <a:gd name="connsiteY9" fmla="*/ 488718 h 4737977"/>
              <a:gd name="connsiteX10" fmla="*/ 3318059 w 6795160"/>
              <a:gd name="connsiteY10" fmla="*/ 138522 h 4737977"/>
              <a:gd name="connsiteX11" fmla="*/ 3387005 w 6795160"/>
              <a:gd name="connsiteY11" fmla="*/ 1004197 h 473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5160" h="4737977">
                <a:moveTo>
                  <a:pt x="3636448" y="0"/>
                </a:moveTo>
                <a:lnTo>
                  <a:pt x="6795160" y="779807"/>
                </a:lnTo>
                <a:lnTo>
                  <a:pt x="6795160" y="1358017"/>
                </a:lnTo>
                <a:lnTo>
                  <a:pt x="6467235" y="3253430"/>
                </a:lnTo>
                <a:lnTo>
                  <a:pt x="5127748" y="2901168"/>
                </a:lnTo>
                <a:lnTo>
                  <a:pt x="5127748" y="4737977"/>
                </a:lnTo>
                <a:lnTo>
                  <a:pt x="1439349" y="4510096"/>
                </a:lnTo>
                <a:lnTo>
                  <a:pt x="1573275" y="2789956"/>
                </a:lnTo>
                <a:lnTo>
                  <a:pt x="86192" y="2956922"/>
                </a:lnTo>
                <a:lnTo>
                  <a:pt x="0" y="488718"/>
                </a:lnTo>
                <a:lnTo>
                  <a:pt x="3318059" y="138522"/>
                </a:lnTo>
                <a:lnTo>
                  <a:pt x="3387005" y="1004197"/>
                </a:lnTo>
                <a:close/>
              </a:path>
            </a:pathLst>
          </a:custGeom>
        </p:spPr>
      </p:pic>
      <p:grpSp>
        <p:nvGrpSpPr>
          <p:cNvPr id="12" name="그룹 11"/>
          <p:cNvGrpSpPr/>
          <p:nvPr/>
        </p:nvGrpSpPr>
        <p:grpSpPr>
          <a:xfrm>
            <a:off x="810998" y="592195"/>
            <a:ext cx="4175768" cy="5816486"/>
            <a:chOff x="857792" y="-1331261"/>
            <a:chExt cx="5035008" cy="7013331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42"/>
            <a:stretch/>
          </p:blipFill>
          <p:spPr>
            <a:xfrm>
              <a:off x="857792" y="-1331261"/>
              <a:ext cx="5035008" cy="3583270"/>
            </a:xfrm>
            <a:prstGeom prst="rect">
              <a:avLst/>
            </a:prstGeom>
          </p:spPr>
        </p:pic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55"/>
            <a:stretch/>
          </p:blipFill>
          <p:spPr>
            <a:xfrm>
              <a:off x="857792" y="2098800"/>
              <a:ext cx="5035008" cy="35832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46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990165" y="1215342"/>
            <a:ext cx="8211670" cy="4570192"/>
          </a:xfrm>
          <a:prstGeom prst="rect">
            <a:avLst/>
          </a:prstGeom>
          <a:noFill/>
          <a:ln w="38100">
            <a:solidFill>
              <a:srgbClr val="50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2126763" y="1331090"/>
            <a:ext cx="7938476" cy="4338698"/>
          </a:xfrm>
          <a:prstGeom prst="rect">
            <a:avLst/>
          </a:prstGeom>
          <a:noFill/>
          <a:ln w="19050">
            <a:solidFill>
              <a:srgbClr val="50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615158" y="1851948"/>
            <a:ext cx="49616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 smtClean="0">
                <a:solidFill>
                  <a:srgbClr val="504D4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㈜ 그린씨에스</a:t>
            </a:r>
            <a:endParaRPr lang="ko-KR" altLang="en-US" sz="6600" dirty="0">
              <a:solidFill>
                <a:srgbClr val="504D4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8" name="자유형 7"/>
          <p:cNvSpPr/>
          <p:nvPr/>
        </p:nvSpPr>
        <p:spPr>
          <a:xfrm>
            <a:off x="3858227" y="3226845"/>
            <a:ext cx="4475546" cy="2176041"/>
          </a:xfrm>
          <a:custGeom>
            <a:avLst/>
            <a:gdLst/>
            <a:ahLst/>
            <a:cxnLst/>
            <a:rect l="l" t="t" r="r" b="b"/>
            <a:pathLst>
              <a:path w="4475546" h="2176041">
                <a:moveTo>
                  <a:pt x="2230283" y="1204622"/>
                </a:moveTo>
                <a:lnTo>
                  <a:pt x="2444252" y="1445338"/>
                </a:lnTo>
                <a:cubicBezTo>
                  <a:pt x="2423450" y="1472084"/>
                  <a:pt x="2397632" y="1493258"/>
                  <a:pt x="2366800" y="1508860"/>
                </a:cubicBezTo>
                <a:cubicBezTo>
                  <a:pt x="2335967" y="1524462"/>
                  <a:pt x="2300491" y="1532263"/>
                  <a:pt x="2260372" y="1532263"/>
                </a:cubicBezTo>
                <a:cubicBezTo>
                  <a:pt x="2240312" y="1532263"/>
                  <a:pt x="2220624" y="1529662"/>
                  <a:pt x="2201308" y="1524462"/>
                </a:cubicBezTo>
                <a:cubicBezTo>
                  <a:pt x="2181991" y="1519261"/>
                  <a:pt x="2164531" y="1510717"/>
                  <a:pt x="2148929" y="1498830"/>
                </a:cubicBezTo>
                <a:cubicBezTo>
                  <a:pt x="2134070" y="1487686"/>
                  <a:pt x="2121998" y="1473384"/>
                  <a:pt x="2112711" y="1455925"/>
                </a:cubicBezTo>
                <a:cubicBezTo>
                  <a:pt x="2103424" y="1438465"/>
                  <a:pt x="2098780" y="1417848"/>
                  <a:pt x="2098780" y="1394074"/>
                </a:cubicBezTo>
                <a:cubicBezTo>
                  <a:pt x="2098780" y="1351726"/>
                  <a:pt x="2110853" y="1317179"/>
                  <a:pt x="2134999" y="1290433"/>
                </a:cubicBezTo>
                <a:cubicBezTo>
                  <a:pt x="2159145" y="1263686"/>
                  <a:pt x="2190906" y="1235083"/>
                  <a:pt x="2230283" y="1204622"/>
                </a:cubicBezTo>
                <a:close/>
                <a:moveTo>
                  <a:pt x="2258143" y="852464"/>
                </a:moveTo>
                <a:cubicBezTo>
                  <a:pt x="2288604" y="852464"/>
                  <a:pt x="2309964" y="858593"/>
                  <a:pt x="2322223" y="870852"/>
                </a:cubicBezTo>
                <a:cubicBezTo>
                  <a:pt x="2334481" y="883110"/>
                  <a:pt x="2340611" y="900012"/>
                  <a:pt x="2340611" y="921558"/>
                </a:cubicBezTo>
                <a:cubicBezTo>
                  <a:pt x="2340611" y="954991"/>
                  <a:pt x="2331510" y="982108"/>
                  <a:pt x="2313307" y="1002911"/>
                </a:cubicBezTo>
                <a:cubicBezTo>
                  <a:pt x="2295105" y="1023714"/>
                  <a:pt x="2273002" y="1043030"/>
                  <a:pt x="2246999" y="1060861"/>
                </a:cubicBezTo>
                <a:cubicBezTo>
                  <a:pt x="2224711" y="1034858"/>
                  <a:pt x="2208551" y="1012941"/>
                  <a:pt x="2198521" y="995110"/>
                </a:cubicBezTo>
                <a:cubicBezTo>
                  <a:pt x="2188492" y="977279"/>
                  <a:pt x="2183477" y="955362"/>
                  <a:pt x="2183477" y="929359"/>
                </a:cubicBezTo>
                <a:cubicBezTo>
                  <a:pt x="2183477" y="904842"/>
                  <a:pt x="2190163" y="885896"/>
                  <a:pt x="2203536" y="872523"/>
                </a:cubicBezTo>
                <a:cubicBezTo>
                  <a:pt x="2216910" y="859150"/>
                  <a:pt x="2235112" y="852464"/>
                  <a:pt x="2258143" y="852464"/>
                </a:cubicBezTo>
                <a:close/>
                <a:moveTo>
                  <a:pt x="3287815" y="571000"/>
                </a:moveTo>
                <a:lnTo>
                  <a:pt x="3314104" y="655125"/>
                </a:lnTo>
                <a:lnTo>
                  <a:pt x="3489364" y="1144100"/>
                </a:lnTo>
                <a:lnTo>
                  <a:pt x="3086266" y="1144100"/>
                </a:lnTo>
                <a:lnTo>
                  <a:pt x="3261526" y="655125"/>
                </a:lnTo>
                <a:close/>
                <a:moveTo>
                  <a:pt x="1255637" y="469349"/>
                </a:moveTo>
                <a:cubicBezTo>
                  <a:pt x="1322236" y="469349"/>
                  <a:pt x="1379487" y="483954"/>
                  <a:pt x="1427392" y="513164"/>
                </a:cubicBezTo>
                <a:cubicBezTo>
                  <a:pt x="1475296" y="542374"/>
                  <a:pt x="1514438" y="580931"/>
                  <a:pt x="1544816" y="628836"/>
                </a:cubicBezTo>
                <a:cubicBezTo>
                  <a:pt x="1575194" y="676740"/>
                  <a:pt x="1597686" y="732531"/>
                  <a:pt x="1612291" y="796209"/>
                </a:cubicBezTo>
                <a:cubicBezTo>
                  <a:pt x="1626896" y="859887"/>
                  <a:pt x="1634198" y="925609"/>
                  <a:pt x="1634198" y="993376"/>
                </a:cubicBezTo>
                <a:cubicBezTo>
                  <a:pt x="1634198" y="1062312"/>
                  <a:pt x="1626896" y="1128327"/>
                  <a:pt x="1612291" y="1191420"/>
                </a:cubicBezTo>
                <a:cubicBezTo>
                  <a:pt x="1597686" y="1254514"/>
                  <a:pt x="1575194" y="1310013"/>
                  <a:pt x="1544816" y="1357917"/>
                </a:cubicBezTo>
                <a:cubicBezTo>
                  <a:pt x="1514438" y="1405822"/>
                  <a:pt x="1475296" y="1444087"/>
                  <a:pt x="1427392" y="1472713"/>
                </a:cubicBezTo>
                <a:cubicBezTo>
                  <a:pt x="1379487" y="1501338"/>
                  <a:pt x="1322236" y="1515651"/>
                  <a:pt x="1255637" y="1515651"/>
                </a:cubicBezTo>
                <a:cubicBezTo>
                  <a:pt x="1187870" y="1515651"/>
                  <a:pt x="1130034" y="1501338"/>
                  <a:pt x="1082130" y="1472713"/>
                </a:cubicBezTo>
                <a:cubicBezTo>
                  <a:pt x="1034225" y="1444087"/>
                  <a:pt x="995084" y="1405822"/>
                  <a:pt x="964705" y="1357917"/>
                </a:cubicBezTo>
                <a:cubicBezTo>
                  <a:pt x="934327" y="1310013"/>
                  <a:pt x="912419" y="1254514"/>
                  <a:pt x="898983" y="1191420"/>
                </a:cubicBezTo>
                <a:cubicBezTo>
                  <a:pt x="885546" y="1128327"/>
                  <a:pt x="878828" y="1062312"/>
                  <a:pt x="878828" y="993376"/>
                </a:cubicBezTo>
                <a:cubicBezTo>
                  <a:pt x="878828" y="925609"/>
                  <a:pt x="885546" y="859887"/>
                  <a:pt x="898983" y="796209"/>
                </a:cubicBezTo>
                <a:cubicBezTo>
                  <a:pt x="912419" y="732531"/>
                  <a:pt x="934327" y="676740"/>
                  <a:pt x="964705" y="628836"/>
                </a:cubicBezTo>
                <a:cubicBezTo>
                  <a:pt x="995084" y="580931"/>
                  <a:pt x="1034225" y="542374"/>
                  <a:pt x="1082130" y="513164"/>
                </a:cubicBezTo>
                <a:cubicBezTo>
                  <a:pt x="1130034" y="483954"/>
                  <a:pt x="1187870" y="469349"/>
                  <a:pt x="1255637" y="469349"/>
                </a:cubicBezTo>
                <a:close/>
                <a:moveTo>
                  <a:pt x="3221216" y="325636"/>
                </a:moveTo>
                <a:cubicBezTo>
                  <a:pt x="3210700" y="325636"/>
                  <a:pt x="3201645" y="329141"/>
                  <a:pt x="3194051" y="336151"/>
                </a:cubicBezTo>
                <a:cubicBezTo>
                  <a:pt x="3186456" y="343162"/>
                  <a:pt x="3180906" y="351925"/>
                  <a:pt x="3177401" y="362440"/>
                </a:cubicBezTo>
                <a:lnTo>
                  <a:pt x="2721546" y="1580817"/>
                </a:lnTo>
                <a:lnTo>
                  <a:pt x="2588013" y="1434193"/>
                </a:lnTo>
                <a:cubicBezTo>
                  <a:pt x="2607330" y="1399275"/>
                  <a:pt x="2621817" y="1357484"/>
                  <a:pt x="2631476" y="1308821"/>
                </a:cubicBezTo>
                <a:cubicBezTo>
                  <a:pt x="2641134" y="1260157"/>
                  <a:pt x="2645220" y="1205736"/>
                  <a:pt x="2643734" y="1145557"/>
                </a:cubicBezTo>
                <a:lnTo>
                  <a:pt x="2531177" y="1145557"/>
                </a:lnTo>
                <a:cubicBezTo>
                  <a:pt x="2531177" y="1192363"/>
                  <a:pt x="2528020" y="1232668"/>
                  <a:pt x="2521705" y="1266472"/>
                </a:cubicBezTo>
                <a:cubicBezTo>
                  <a:pt x="2515390" y="1300277"/>
                  <a:pt x="2508889" y="1324237"/>
                  <a:pt x="2502202" y="1338353"/>
                </a:cubicBezTo>
                <a:lnTo>
                  <a:pt x="2319436" y="1138871"/>
                </a:lnTo>
                <a:cubicBezTo>
                  <a:pt x="2335038" y="1126984"/>
                  <a:pt x="2351012" y="1113425"/>
                  <a:pt x="2367357" y="1098194"/>
                </a:cubicBezTo>
                <a:cubicBezTo>
                  <a:pt x="2383702" y="1082964"/>
                  <a:pt x="2398932" y="1066433"/>
                  <a:pt x="2413048" y="1048602"/>
                </a:cubicBezTo>
                <a:cubicBezTo>
                  <a:pt x="2427164" y="1030029"/>
                  <a:pt x="2438680" y="1009969"/>
                  <a:pt x="2447595" y="988423"/>
                </a:cubicBezTo>
                <a:cubicBezTo>
                  <a:pt x="2456511" y="966878"/>
                  <a:pt x="2460968" y="942732"/>
                  <a:pt x="2460968" y="915986"/>
                </a:cubicBezTo>
                <a:cubicBezTo>
                  <a:pt x="2460968" y="871409"/>
                  <a:pt x="2443138" y="833518"/>
                  <a:pt x="2407476" y="802314"/>
                </a:cubicBezTo>
                <a:cubicBezTo>
                  <a:pt x="2371815" y="771111"/>
                  <a:pt x="2321665" y="755509"/>
                  <a:pt x="2257029" y="755509"/>
                </a:cubicBezTo>
                <a:cubicBezTo>
                  <a:pt x="2195364" y="755509"/>
                  <a:pt x="2148001" y="773154"/>
                  <a:pt x="2114940" y="808444"/>
                </a:cubicBezTo>
                <a:cubicBezTo>
                  <a:pt x="2081878" y="843734"/>
                  <a:pt x="2065348" y="885525"/>
                  <a:pt x="2065348" y="933817"/>
                </a:cubicBezTo>
                <a:cubicBezTo>
                  <a:pt x="2065348" y="975422"/>
                  <a:pt x="2074635" y="1010712"/>
                  <a:pt x="2093208" y="1039687"/>
                </a:cubicBezTo>
                <a:cubicBezTo>
                  <a:pt x="2111782" y="1068662"/>
                  <a:pt x="2132584" y="1096151"/>
                  <a:pt x="2155616" y="1122154"/>
                </a:cubicBezTo>
                <a:cubicBezTo>
                  <a:pt x="2160074" y="1119183"/>
                  <a:pt x="2161931" y="1118068"/>
                  <a:pt x="2161188" y="1118811"/>
                </a:cubicBezTo>
                <a:cubicBezTo>
                  <a:pt x="2160445" y="1119554"/>
                  <a:pt x="2159702" y="1120297"/>
                  <a:pt x="2158959" y="1121040"/>
                </a:cubicBezTo>
                <a:cubicBezTo>
                  <a:pt x="2105467" y="1161159"/>
                  <a:pt x="2060519" y="1203507"/>
                  <a:pt x="2024114" y="1248084"/>
                </a:cubicBezTo>
                <a:cubicBezTo>
                  <a:pt x="1987709" y="1292661"/>
                  <a:pt x="1969507" y="1341696"/>
                  <a:pt x="1969507" y="1395189"/>
                </a:cubicBezTo>
                <a:cubicBezTo>
                  <a:pt x="1969507" y="1437537"/>
                  <a:pt x="1977494" y="1474313"/>
                  <a:pt x="1993467" y="1505517"/>
                </a:cubicBezTo>
                <a:cubicBezTo>
                  <a:pt x="2009441" y="1536720"/>
                  <a:pt x="2031544" y="1561981"/>
                  <a:pt x="2059776" y="1581297"/>
                </a:cubicBezTo>
                <a:cubicBezTo>
                  <a:pt x="2090979" y="1605072"/>
                  <a:pt x="2123112" y="1620488"/>
                  <a:pt x="2156173" y="1627546"/>
                </a:cubicBezTo>
                <a:cubicBezTo>
                  <a:pt x="2189235" y="1634604"/>
                  <a:pt x="2228054" y="1638133"/>
                  <a:pt x="2272631" y="1638133"/>
                </a:cubicBezTo>
                <a:cubicBezTo>
                  <a:pt x="2326866" y="1638133"/>
                  <a:pt x="2375901" y="1627546"/>
                  <a:pt x="2419735" y="1606372"/>
                </a:cubicBezTo>
                <a:cubicBezTo>
                  <a:pt x="2463569" y="1585198"/>
                  <a:pt x="2497744" y="1560123"/>
                  <a:pt x="2522262" y="1531148"/>
                </a:cubicBezTo>
                <a:lnTo>
                  <a:pt x="2601386" y="1621417"/>
                </a:lnTo>
                <a:lnTo>
                  <a:pt x="2706356" y="1621417"/>
                </a:lnTo>
                <a:lnTo>
                  <a:pt x="2695436" y="1650601"/>
                </a:lnTo>
                <a:lnTo>
                  <a:pt x="2902243" y="1650601"/>
                </a:lnTo>
                <a:lnTo>
                  <a:pt x="3026677" y="1310597"/>
                </a:lnTo>
                <a:lnTo>
                  <a:pt x="3548952" y="1310597"/>
                </a:lnTo>
                <a:lnTo>
                  <a:pt x="3673387" y="1650601"/>
                </a:lnTo>
                <a:lnTo>
                  <a:pt x="3880194" y="1650601"/>
                </a:lnTo>
                <a:lnTo>
                  <a:pt x="3398228" y="362440"/>
                </a:lnTo>
                <a:cubicBezTo>
                  <a:pt x="3394723" y="351925"/>
                  <a:pt x="3388881" y="343162"/>
                  <a:pt x="3380702" y="336151"/>
                </a:cubicBezTo>
                <a:cubicBezTo>
                  <a:pt x="3372524" y="329141"/>
                  <a:pt x="3363177" y="325636"/>
                  <a:pt x="3352661" y="325636"/>
                </a:cubicBezTo>
                <a:close/>
                <a:moveTo>
                  <a:pt x="1253884" y="301099"/>
                </a:moveTo>
                <a:cubicBezTo>
                  <a:pt x="1159244" y="301099"/>
                  <a:pt x="1075996" y="318041"/>
                  <a:pt x="1004139" y="351925"/>
                </a:cubicBezTo>
                <a:cubicBezTo>
                  <a:pt x="932282" y="385808"/>
                  <a:pt x="871818" y="433713"/>
                  <a:pt x="822745" y="495638"/>
                </a:cubicBezTo>
                <a:cubicBezTo>
                  <a:pt x="773672" y="556395"/>
                  <a:pt x="736575" y="629128"/>
                  <a:pt x="711455" y="713837"/>
                </a:cubicBezTo>
                <a:cubicBezTo>
                  <a:pt x="686334" y="798546"/>
                  <a:pt x="673774" y="891726"/>
                  <a:pt x="673774" y="993376"/>
                </a:cubicBezTo>
                <a:cubicBezTo>
                  <a:pt x="673774" y="1172142"/>
                  <a:pt x="712623" y="1321697"/>
                  <a:pt x="790322" y="1442042"/>
                </a:cubicBezTo>
                <a:cubicBezTo>
                  <a:pt x="868020" y="1562387"/>
                  <a:pt x="981063" y="1635996"/>
                  <a:pt x="1129450" y="1662870"/>
                </a:cubicBezTo>
                <a:cubicBezTo>
                  <a:pt x="1159828" y="1750500"/>
                  <a:pt x="1205104" y="1811548"/>
                  <a:pt x="1265276" y="1846016"/>
                </a:cubicBezTo>
                <a:cubicBezTo>
                  <a:pt x="1325449" y="1880484"/>
                  <a:pt x="1395845" y="1897718"/>
                  <a:pt x="1476465" y="1897718"/>
                </a:cubicBezTo>
                <a:cubicBezTo>
                  <a:pt x="1503338" y="1897718"/>
                  <a:pt x="1532840" y="1895965"/>
                  <a:pt x="1564971" y="1892460"/>
                </a:cubicBezTo>
                <a:cubicBezTo>
                  <a:pt x="1597102" y="1888955"/>
                  <a:pt x="1630693" y="1880776"/>
                  <a:pt x="1665745" y="1867924"/>
                </a:cubicBezTo>
                <a:lnTo>
                  <a:pt x="1665745" y="1713695"/>
                </a:lnTo>
                <a:cubicBezTo>
                  <a:pt x="1623683" y="1725379"/>
                  <a:pt x="1590384" y="1733266"/>
                  <a:pt x="1565847" y="1737355"/>
                </a:cubicBezTo>
                <a:cubicBezTo>
                  <a:pt x="1541311" y="1741444"/>
                  <a:pt x="1517943" y="1743489"/>
                  <a:pt x="1495743" y="1743489"/>
                </a:cubicBezTo>
                <a:cubicBezTo>
                  <a:pt x="1459523" y="1743489"/>
                  <a:pt x="1429144" y="1738231"/>
                  <a:pt x="1404608" y="1727716"/>
                </a:cubicBezTo>
                <a:cubicBezTo>
                  <a:pt x="1380072" y="1717200"/>
                  <a:pt x="1361377" y="1696753"/>
                  <a:pt x="1348525" y="1666375"/>
                </a:cubicBezTo>
                <a:cubicBezTo>
                  <a:pt x="1425639" y="1655859"/>
                  <a:pt x="1494867" y="1632199"/>
                  <a:pt x="1556208" y="1595394"/>
                </a:cubicBezTo>
                <a:cubicBezTo>
                  <a:pt x="1617549" y="1558590"/>
                  <a:pt x="1669251" y="1510393"/>
                  <a:pt x="1711313" y="1450805"/>
                </a:cubicBezTo>
                <a:cubicBezTo>
                  <a:pt x="1753375" y="1392385"/>
                  <a:pt x="1785506" y="1324618"/>
                  <a:pt x="1807706" y="1247503"/>
                </a:cubicBezTo>
                <a:cubicBezTo>
                  <a:pt x="1829906" y="1170389"/>
                  <a:pt x="1841005" y="1085680"/>
                  <a:pt x="1841005" y="993376"/>
                </a:cubicBezTo>
                <a:cubicBezTo>
                  <a:pt x="1841005" y="891726"/>
                  <a:pt x="1827569" y="798546"/>
                  <a:pt x="1800696" y="713837"/>
                </a:cubicBezTo>
                <a:cubicBezTo>
                  <a:pt x="1773822" y="629128"/>
                  <a:pt x="1735849" y="556395"/>
                  <a:pt x="1686777" y="495638"/>
                </a:cubicBezTo>
                <a:cubicBezTo>
                  <a:pt x="1636535" y="433713"/>
                  <a:pt x="1574902" y="385808"/>
                  <a:pt x="1501877" y="351925"/>
                </a:cubicBezTo>
                <a:cubicBezTo>
                  <a:pt x="1428852" y="318041"/>
                  <a:pt x="1346188" y="301099"/>
                  <a:pt x="1253884" y="301099"/>
                </a:cubicBezTo>
                <a:close/>
                <a:moveTo>
                  <a:pt x="0" y="0"/>
                </a:moveTo>
                <a:lnTo>
                  <a:pt x="4475546" y="0"/>
                </a:lnTo>
                <a:lnTo>
                  <a:pt x="4475546" y="2176041"/>
                </a:lnTo>
                <a:lnTo>
                  <a:pt x="0" y="2176041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36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6" name="직사각형 5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765170" y="459915"/>
            <a:ext cx="4538182" cy="3675202"/>
            <a:chOff x="6963364" y="11799"/>
            <a:chExt cx="4538182" cy="367520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3364" y="15301"/>
              <a:ext cx="4538182" cy="3668198"/>
            </a:xfrm>
            <a:prstGeom prst="rect">
              <a:avLst/>
            </a:prstGeom>
            <a:effectLst/>
          </p:spPr>
        </p:pic>
        <p:sp>
          <p:nvSpPr>
            <p:cNvPr id="29" name="직사각형 28"/>
            <p:cNvSpPr/>
            <p:nvPr/>
          </p:nvSpPr>
          <p:spPr>
            <a:xfrm>
              <a:off x="6963364" y="11799"/>
              <a:ext cx="4502552" cy="3675202"/>
            </a:xfrm>
            <a:prstGeom prst="rect">
              <a:avLst/>
            </a:prstGeom>
            <a:solidFill>
              <a:schemeClr val="bg1">
                <a:lumMod val="9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604116" y="2426596"/>
            <a:ext cx="9778549" cy="3881417"/>
            <a:chOff x="634596" y="2081156"/>
            <a:chExt cx="9778549" cy="3881417"/>
          </a:xfrm>
        </p:grpSpPr>
        <p:sp>
          <p:nvSpPr>
            <p:cNvPr id="17" name="TextBox 16"/>
            <p:cNvSpPr txBox="1"/>
            <p:nvPr/>
          </p:nvSpPr>
          <p:spPr>
            <a:xfrm>
              <a:off x="634596" y="2705377"/>
              <a:ext cx="59993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대전 중구 중앙로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149,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한솔 그린타워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10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층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4596" y="2081156"/>
              <a:ext cx="54516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1998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년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11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월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30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일 법인설립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4597" y="3328351"/>
              <a:ext cx="247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전체 직원 수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1,619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90132" y="3336309"/>
              <a:ext cx="54516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/ 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직원 수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47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 </a:t>
              </a:r>
              <a:endParaRPr lang="en-US" altLang="ko-KR" sz="16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34596" y="3951325"/>
              <a:ext cx="62729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주 업종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아웃소싱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인재파견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검침사업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13480" y="4398804"/>
              <a:ext cx="8399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국민건강보험공단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신한은행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우리카드 등 고객 서비스센터를 운영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38543" y="5001045"/>
              <a:ext cx="8399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미션 </a:t>
              </a:r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</a:t>
              </a:r>
              <a:r>
                <a:rPr lang="ko-KR" altLang="en-US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사람중심의 따뜻한 서비스로 새로운 가치를 제공하여 밝은 사회 구현의 이바지한다</a:t>
              </a:r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2827" y="5624019"/>
              <a:ext cx="8399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비전 </a:t>
              </a:r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</a:t>
              </a:r>
              <a:r>
                <a:rPr lang="ko-KR" altLang="en-US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국내 최고의 </a:t>
              </a:r>
              <a:r>
                <a:rPr lang="en-US" altLang="ko-KR" sz="1600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CS Outsourcing Leading Company</a:t>
              </a:r>
              <a:endParaRPr lang="ko-KR" altLang="en-US" sz="1600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4" name="위로 굽은 화살표 33"/>
            <p:cNvSpPr/>
            <p:nvPr/>
          </p:nvSpPr>
          <p:spPr>
            <a:xfrm rot="5400000">
              <a:off x="1739972" y="4382321"/>
              <a:ext cx="302638" cy="203738"/>
            </a:xfrm>
            <a:prstGeom prst="bentUpArrow">
              <a:avLst>
                <a:gd name="adj1" fmla="val 6536"/>
                <a:gd name="adj2" fmla="val 31233"/>
                <a:gd name="adj3" fmla="val 50000"/>
              </a:avLst>
            </a:prstGeom>
            <a:solidFill>
              <a:srgbClr val="504D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8" name="자유형 37"/>
          <p:cNvSpPr/>
          <p:nvPr/>
        </p:nvSpPr>
        <p:spPr>
          <a:xfrm>
            <a:off x="684065" y="1857071"/>
            <a:ext cx="848690" cy="382789"/>
          </a:xfrm>
          <a:custGeom>
            <a:avLst/>
            <a:gdLst/>
            <a:ahLst/>
            <a:cxnLst/>
            <a:rect l="l" t="t" r="r" b="b"/>
            <a:pathLst>
              <a:path w="848690" h="382789">
                <a:moveTo>
                  <a:pt x="516076" y="197525"/>
                </a:moveTo>
                <a:cubicBezTo>
                  <a:pt x="526048" y="200278"/>
                  <a:pt x="536577" y="201655"/>
                  <a:pt x="547665" y="201655"/>
                </a:cubicBezTo>
                <a:cubicBezTo>
                  <a:pt x="559795" y="201655"/>
                  <a:pt x="570324" y="200278"/>
                  <a:pt x="579254" y="197525"/>
                </a:cubicBezTo>
                <a:lnTo>
                  <a:pt x="579254" y="245522"/>
                </a:lnTo>
                <a:lnTo>
                  <a:pt x="516076" y="245522"/>
                </a:lnTo>
                <a:close/>
                <a:moveTo>
                  <a:pt x="547665" y="109679"/>
                </a:moveTo>
                <a:cubicBezTo>
                  <a:pt x="564111" y="109679"/>
                  <a:pt x="577412" y="113139"/>
                  <a:pt x="587570" y="120060"/>
                </a:cubicBezTo>
                <a:cubicBezTo>
                  <a:pt x="597727" y="126980"/>
                  <a:pt x="602806" y="136431"/>
                  <a:pt x="602806" y="148411"/>
                </a:cubicBezTo>
                <a:cubicBezTo>
                  <a:pt x="602806" y="160318"/>
                  <a:pt x="597764" y="169694"/>
                  <a:pt x="587681" y="176540"/>
                </a:cubicBezTo>
                <a:cubicBezTo>
                  <a:pt x="577598" y="183386"/>
                  <a:pt x="564259" y="186809"/>
                  <a:pt x="547665" y="186809"/>
                </a:cubicBezTo>
                <a:cubicBezTo>
                  <a:pt x="531071" y="186809"/>
                  <a:pt x="517695" y="183405"/>
                  <a:pt x="507537" y="176596"/>
                </a:cubicBezTo>
                <a:cubicBezTo>
                  <a:pt x="497380" y="169787"/>
                  <a:pt x="492301" y="160392"/>
                  <a:pt x="492301" y="148411"/>
                </a:cubicBezTo>
                <a:cubicBezTo>
                  <a:pt x="492301" y="136431"/>
                  <a:pt x="497398" y="126980"/>
                  <a:pt x="507593" y="120060"/>
                </a:cubicBezTo>
                <a:cubicBezTo>
                  <a:pt x="517788" y="113139"/>
                  <a:pt x="531145" y="109679"/>
                  <a:pt x="547665" y="109679"/>
                </a:cubicBezTo>
                <a:close/>
                <a:moveTo>
                  <a:pt x="233340" y="97847"/>
                </a:moveTo>
                <a:lnTo>
                  <a:pt x="233340" y="112469"/>
                </a:lnTo>
                <a:lnTo>
                  <a:pt x="297076" y="112469"/>
                </a:lnTo>
                <a:cubicBezTo>
                  <a:pt x="295513" y="136654"/>
                  <a:pt x="287253" y="159946"/>
                  <a:pt x="272296" y="182344"/>
                </a:cubicBezTo>
                <a:cubicBezTo>
                  <a:pt x="257339" y="204743"/>
                  <a:pt x="240075" y="221151"/>
                  <a:pt x="220504" y="231569"/>
                </a:cubicBezTo>
                <a:lnTo>
                  <a:pt x="233787" y="242955"/>
                </a:lnTo>
                <a:cubicBezTo>
                  <a:pt x="285430" y="206864"/>
                  <a:pt x="312405" y="158495"/>
                  <a:pt x="314712" y="97847"/>
                </a:cubicBezTo>
                <a:close/>
                <a:moveTo>
                  <a:pt x="547665" y="95057"/>
                </a:moveTo>
                <a:cubicBezTo>
                  <a:pt x="525936" y="95057"/>
                  <a:pt x="508393" y="99726"/>
                  <a:pt x="495036" y="109065"/>
                </a:cubicBezTo>
                <a:cubicBezTo>
                  <a:pt x="481678" y="118404"/>
                  <a:pt x="475000" y="131519"/>
                  <a:pt x="475000" y="148411"/>
                </a:cubicBezTo>
                <a:cubicBezTo>
                  <a:pt x="475000" y="167164"/>
                  <a:pt x="483148" y="181228"/>
                  <a:pt x="499445" y="190604"/>
                </a:cubicBezTo>
                <a:lnTo>
                  <a:pt x="499445" y="245522"/>
                </a:lnTo>
                <a:lnTo>
                  <a:pt x="447764" y="245522"/>
                </a:lnTo>
                <a:lnTo>
                  <a:pt x="447764" y="260367"/>
                </a:lnTo>
                <a:lnTo>
                  <a:pt x="647566" y="260367"/>
                </a:lnTo>
                <a:lnTo>
                  <a:pt x="647566" y="245522"/>
                </a:lnTo>
                <a:lnTo>
                  <a:pt x="595885" y="245522"/>
                </a:lnTo>
                <a:lnTo>
                  <a:pt x="595885" y="190604"/>
                </a:lnTo>
                <a:cubicBezTo>
                  <a:pt x="612033" y="181228"/>
                  <a:pt x="620107" y="167164"/>
                  <a:pt x="620107" y="148411"/>
                </a:cubicBezTo>
                <a:cubicBezTo>
                  <a:pt x="620107" y="131519"/>
                  <a:pt x="613484" y="118404"/>
                  <a:pt x="600239" y="109065"/>
                </a:cubicBezTo>
                <a:cubicBezTo>
                  <a:pt x="586993" y="99726"/>
                  <a:pt x="569468" y="95057"/>
                  <a:pt x="547665" y="95057"/>
                </a:cubicBezTo>
                <a:close/>
                <a:moveTo>
                  <a:pt x="384698" y="79095"/>
                </a:moveTo>
                <a:lnTo>
                  <a:pt x="384698" y="172633"/>
                </a:lnTo>
                <a:lnTo>
                  <a:pt x="357909" y="172633"/>
                </a:lnTo>
                <a:lnTo>
                  <a:pt x="357909" y="83448"/>
                </a:lnTo>
                <a:lnTo>
                  <a:pt x="341501" y="83448"/>
                </a:lnTo>
                <a:lnTo>
                  <a:pt x="341501" y="287826"/>
                </a:lnTo>
                <a:lnTo>
                  <a:pt x="357909" y="287826"/>
                </a:lnTo>
                <a:lnTo>
                  <a:pt x="357909" y="187479"/>
                </a:lnTo>
                <a:lnTo>
                  <a:pt x="384698" y="187479"/>
                </a:lnTo>
                <a:lnTo>
                  <a:pt x="384698" y="294412"/>
                </a:lnTo>
                <a:lnTo>
                  <a:pt x="401330" y="294412"/>
                </a:lnTo>
                <a:lnTo>
                  <a:pt x="401330" y="79095"/>
                </a:lnTo>
                <a:close/>
                <a:moveTo>
                  <a:pt x="0" y="0"/>
                </a:moveTo>
                <a:lnTo>
                  <a:pt x="848690" y="0"/>
                </a:lnTo>
                <a:lnTo>
                  <a:pt x="848690" y="382789"/>
                </a:lnTo>
                <a:lnTo>
                  <a:pt x="0" y="382789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자유형 40"/>
          <p:cNvSpPr/>
          <p:nvPr/>
        </p:nvSpPr>
        <p:spPr>
          <a:xfrm>
            <a:off x="1341120" y="752007"/>
            <a:ext cx="1630680" cy="432373"/>
          </a:xfrm>
          <a:custGeom>
            <a:avLst/>
            <a:gdLst/>
            <a:ahLst/>
            <a:cxnLst/>
            <a:rect l="l" t="t" r="r" b="b"/>
            <a:pathLst>
              <a:path w="1630680" h="432373">
                <a:moveTo>
                  <a:pt x="868462" y="260885"/>
                </a:moveTo>
                <a:lnTo>
                  <a:pt x="868462" y="323379"/>
                </a:lnTo>
                <a:cubicBezTo>
                  <a:pt x="868462" y="325436"/>
                  <a:pt x="868848" y="326851"/>
                  <a:pt x="869619" y="327622"/>
                </a:cubicBezTo>
                <a:cubicBezTo>
                  <a:pt x="870391" y="328394"/>
                  <a:pt x="871805" y="328780"/>
                  <a:pt x="873863" y="328780"/>
                </a:cubicBezTo>
                <a:lnTo>
                  <a:pt x="1019424" y="328780"/>
                </a:lnTo>
                <a:lnTo>
                  <a:pt x="1019424" y="311292"/>
                </a:lnTo>
                <a:lnTo>
                  <a:pt x="888779" y="311292"/>
                </a:lnTo>
                <a:lnTo>
                  <a:pt x="888779" y="260885"/>
                </a:lnTo>
                <a:close/>
                <a:moveTo>
                  <a:pt x="1256101" y="229767"/>
                </a:moveTo>
                <a:lnTo>
                  <a:pt x="1256101" y="287117"/>
                </a:lnTo>
                <a:lnTo>
                  <a:pt x="1161975" y="287117"/>
                </a:lnTo>
                <a:lnTo>
                  <a:pt x="1161975" y="304605"/>
                </a:lnTo>
                <a:lnTo>
                  <a:pt x="1371315" y="304605"/>
                </a:lnTo>
                <a:lnTo>
                  <a:pt x="1371315" y="287117"/>
                </a:lnTo>
                <a:lnTo>
                  <a:pt x="1276932" y="287117"/>
                </a:lnTo>
                <a:lnTo>
                  <a:pt x="1276932" y="229767"/>
                </a:lnTo>
                <a:close/>
                <a:moveTo>
                  <a:pt x="122378" y="188105"/>
                </a:moveTo>
                <a:cubicBezTo>
                  <a:pt x="133180" y="188105"/>
                  <a:pt x="141623" y="190248"/>
                  <a:pt x="147710" y="194534"/>
                </a:cubicBezTo>
                <a:cubicBezTo>
                  <a:pt x="153796" y="198821"/>
                  <a:pt x="156840" y="204393"/>
                  <a:pt x="156840" y="211251"/>
                </a:cubicBezTo>
                <a:cubicBezTo>
                  <a:pt x="156840" y="217937"/>
                  <a:pt x="153796" y="223424"/>
                  <a:pt x="147710" y="227710"/>
                </a:cubicBezTo>
                <a:cubicBezTo>
                  <a:pt x="141623" y="231996"/>
                  <a:pt x="133180" y="234139"/>
                  <a:pt x="122378" y="234139"/>
                </a:cubicBezTo>
                <a:cubicBezTo>
                  <a:pt x="111577" y="234139"/>
                  <a:pt x="103219" y="231996"/>
                  <a:pt x="97304" y="227710"/>
                </a:cubicBezTo>
                <a:cubicBezTo>
                  <a:pt x="91389" y="223424"/>
                  <a:pt x="88431" y="217937"/>
                  <a:pt x="88431" y="211251"/>
                </a:cubicBezTo>
                <a:cubicBezTo>
                  <a:pt x="88431" y="204393"/>
                  <a:pt x="91389" y="198821"/>
                  <a:pt x="97304" y="194534"/>
                </a:cubicBezTo>
                <a:cubicBezTo>
                  <a:pt x="103219" y="190248"/>
                  <a:pt x="111577" y="188105"/>
                  <a:pt x="122378" y="188105"/>
                </a:cubicBezTo>
                <a:close/>
                <a:moveTo>
                  <a:pt x="122378" y="172674"/>
                </a:moveTo>
                <a:cubicBezTo>
                  <a:pt x="106433" y="172674"/>
                  <a:pt x="93403" y="176232"/>
                  <a:pt x="83288" y="183347"/>
                </a:cubicBezTo>
                <a:cubicBezTo>
                  <a:pt x="73172" y="190462"/>
                  <a:pt x="68114" y="199764"/>
                  <a:pt x="68114" y="211251"/>
                </a:cubicBezTo>
                <a:cubicBezTo>
                  <a:pt x="68114" y="221538"/>
                  <a:pt x="72272" y="230153"/>
                  <a:pt x="80587" y="237097"/>
                </a:cubicBezTo>
                <a:cubicBezTo>
                  <a:pt x="88903" y="244040"/>
                  <a:pt x="99575" y="248284"/>
                  <a:pt x="112606" y="249827"/>
                </a:cubicBezTo>
                <a:lnTo>
                  <a:pt x="112606" y="272458"/>
                </a:lnTo>
                <a:lnTo>
                  <a:pt x="48569" y="272458"/>
                </a:lnTo>
                <a:lnTo>
                  <a:pt x="48569" y="290461"/>
                </a:lnTo>
                <a:lnTo>
                  <a:pt x="73772" y="290461"/>
                </a:lnTo>
                <a:cubicBezTo>
                  <a:pt x="85088" y="290632"/>
                  <a:pt x="96575" y="290632"/>
                  <a:pt x="108234" y="290461"/>
                </a:cubicBezTo>
                <a:cubicBezTo>
                  <a:pt x="119892" y="290289"/>
                  <a:pt x="131379" y="289946"/>
                  <a:pt x="142695" y="289432"/>
                </a:cubicBezTo>
                <a:cubicBezTo>
                  <a:pt x="153839" y="289089"/>
                  <a:pt x="164683" y="288532"/>
                  <a:pt x="175228" y="287760"/>
                </a:cubicBezTo>
                <a:cubicBezTo>
                  <a:pt x="185772" y="286989"/>
                  <a:pt x="195587" y="285917"/>
                  <a:pt x="204674" y="284546"/>
                </a:cubicBezTo>
                <a:lnTo>
                  <a:pt x="204674" y="267315"/>
                </a:lnTo>
                <a:cubicBezTo>
                  <a:pt x="194902" y="268515"/>
                  <a:pt x="183672" y="269501"/>
                  <a:pt x="170984" y="270272"/>
                </a:cubicBezTo>
                <a:cubicBezTo>
                  <a:pt x="158297" y="271044"/>
                  <a:pt x="145867" y="271687"/>
                  <a:pt x="133694" y="272201"/>
                </a:cubicBezTo>
                <a:lnTo>
                  <a:pt x="133694" y="249570"/>
                </a:lnTo>
                <a:cubicBezTo>
                  <a:pt x="146553" y="248027"/>
                  <a:pt x="156968" y="243740"/>
                  <a:pt x="164941" y="236711"/>
                </a:cubicBezTo>
                <a:cubicBezTo>
                  <a:pt x="172913" y="229682"/>
                  <a:pt x="176899" y="221195"/>
                  <a:pt x="176899" y="211251"/>
                </a:cubicBezTo>
                <a:cubicBezTo>
                  <a:pt x="176899" y="199764"/>
                  <a:pt x="171884" y="190462"/>
                  <a:pt x="161855" y="183347"/>
                </a:cubicBezTo>
                <a:cubicBezTo>
                  <a:pt x="151825" y="176232"/>
                  <a:pt x="138666" y="172674"/>
                  <a:pt x="122378" y="172674"/>
                </a:cubicBezTo>
                <a:close/>
                <a:moveTo>
                  <a:pt x="879263" y="167788"/>
                </a:moveTo>
                <a:lnTo>
                  <a:pt x="879263" y="222052"/>
                </a:lnTo>
                <a:lnTo>
                  <a:pt x="831172" y="222052"/>
                </a:lnTo>
                <a:lnTo>
                  <a:pt x="831172" y="239797"/>
                </a:lnTo>
                <a:lnTo>
                  <a:pt x="859204" y="239797"/>
                </a:lnTo>
                <a:cubicBezTo>
                  <a:pt x="888522" y="239797"/>
                  <a:pt x="913853" y="238983"/>
                  <a:pt x="935199" y="237354"/>
                </a:cubicBezTo>
                <a:cubicBezTo>
                  <a:pt x="956544" y="235725"/>
                  <a:pt x="972704" y="234054"/>
                  <a:pt x="983676" y="232339"/>
                </a:cubicBezTo>
                <a:lnTo>
                  <a:pt x="983676" y="215108"/>
                </a:lnTo>
                <a:cubicBezTo>
                  <a:pt x="978019" y="216137"/>
                  <a:pt x="971332" y="217080"/>
                  <a:pt x="963617" y="217937"/>
                </a:cubicBezTo>
                <a:cubicBezTo>
                  <a:pt x="955902" y="218794"/>
                  <a:pt x="948015" y="219480"/>
                  <a:pt x="939957" y="219995"/>
                </a:cubicBezTo>
                <a:cubicBezTo>
                  <a:pt x="932070" y="220680"/>
                  <a:pt x="924440" y="221195"/>
                  <a:pt x="917068" y="221538"/>
                </a:cubicBezTo>
                <a:cubicBezTo>
                  <a:pt x="909696" y="221881"/>
                  <a:pt x="903609" y="222052"/>
                  <a:pt x="898809" y="222052"/>
                </a:cubicBezTo>
                <a:lnTo>
                  <a:pt x="898809" y="167788"/>
                </a:lnTo>
                <a:close/>
                <a:moveTo>
                  <a:pt x="59113" y="143871"/>
                </a:moveTo>
                <a:lnTo>
                  <a:pt x="59113" y="161102"/>
                </a:lnTo>
                <a:lnTo>
                  <a:pt x="184615" y="161102"/>
                </a:lnTo>
                <a:lnTo>
                  <a:pt x="184615" y="143871"/>
                </a:lnTo>
                <a:close/>
                <a:moveTo>
                  <a:pt x="1404720" y="120725"/>
                </a:moveTo>
                <a:lnTo>
                  <a:pt x="1404720" y="137956"/>
                </a:lnTo>
                <a:lnTo>
                  <a:pt x="1466956" y="137956"/>
                </a:lnTo>
                <a:cubicBezTo>
                  <a:pt x="1466442" y="165731"/>
                  <a:pt x="1459541" y="190977"/>
                  <a:pt x="1446253" y="213694"/>
                </a:cubicBezTo>
                <a:cubicBezTo>
                  <a:pt x="1432966" y="236411"/>
                  <a:pt x="1414749" y="255485"/>
                  <a:pt x="1391604" y="270915"/>
                </a:cubicBezTo>
                <a:lnTo>
                  <a:pt x="1408320" y="283260"/>
                </a:lnTo>
                <a:cubicBezTo>
                  <a:pt x="1421693" y="273144"/>
                  <a:pt x="1433223" y="262514"/>
                  <a:pt x="1442910" y="251370"/>
                </a:cubicBezTo>
                <a:cubicBezTo>
                  <a:pt x="1452597" y="240226"/>
                  <a:pt x="1460698" y="228224"/>
                  <a:pt x="1467213" y="215365"/>
                </a:cubicBezTo>
                <a:cubicBezTo>
                  <a:pt x="1473557" y="202678"/>
                  <a:pt x="1478357" y="188962"/>
                  <a:pt x="1481615" y="174217"/>
                </a:cubicBezTo>
                <a:cubicBezTo>
                  <a:pt x="1484872" y="159473"/>
                  <a:pt x="1486844" y="143442"/>
                  <a:pt x="1487530" y="126126"/>
                </a:cubicBezTo>
                <a:cubicBezTo>
                  <a:pt x="1487530" y="124068"/>
                  <a:pt x="1487144" y="122654"/>
                  <a:pt x="1486373" y="121882"/>
                </a:cubicBezTo>
                <a:cubicBezTo>
                  <a:pt x="1485601" y="121111"/>
                  <a:pt x="1484187" y="120725"/>
                  <a:pt x="1482129" y="120725"/>
                </a:cubicBezTo>
                <a:close/>
                <a:moveTo>
                  <a:pt x="621345" y="118668"/>
                </a:moveTo>
                <a:lnTo>
                  <a:pt x="621345" y="136413"/>
                </a:lnTo>
                <a:lnTo>
                  <a:pt x="700041" y="136413"/>
                </a:lnTo>
                <a:cubicBezTo>
                  <a:pt x="697641" y="166759"/>
                  <a:pt x="688339" y="193463"/>
                  <a:pt x="672137" y="216523"/>
                </a:cubicBezTo>
                <a:cubicBezTo>
                  <a:pt x="655935" y="239583"/>
                  <a:pt x="634547" y="258057"/>
                  <a:pt x="607972" y="271944"/>
                </a:cubicBezTo>
                <a:lnTo>
                  <a:pt x="624431" y="285574"/>
                </a:lnTo>
                <a:cubicBezTo>
                  <a:pt x="638490" y="277345"/>
                  <a:pt x="651349" y="267615"/>
                  <a:pt x="663008" y="256385"/>
                </a:cubicBezTo>
                <a:cubicBezTo>
                  <a:pt x="674666" y="245155"/>
                  <a:pt x="684782" y="232682"/>
                  <a:pt x="693354" y="218966"/>
                </a:cubicBezTo>
                <a:cubicBezTo>
                  <a:pt x="701927" y="205421"/>
                  <a:pt x="708742" y="190677"/>
                  <a:pt x="713800" y="174732"/>
                </a:cubicBezTo>
                <a:cubicBezTo>
                  <a:pt x="718858" y="158787"/>
                  <a:pt x="721815" y="141899"/>
                  <a:pt x="722672" y="124068"/>
                </a:cubicBezTo>
                <a:cubicBezTo>
                  <a:pt x="722672" y="122011"/>
                  <a:pt x="722287" y="120596"/>
                  <a:pt x="721515" y="119825"/>
                </a:cubicBezTo>
                <a:cubicBezTo>
                  <a:pt x="720744" y="119053"/>
                  <a:pt x="719329" y="118668"/>
                  <a:pt x="717272" y="118668"/>
                </a:cubicBezTo>
                <a:close/>
                <a:moveTo>
                  <a:pt x="1255587" y="114810"/>
                </a:moveTo>
                <a:lnTo>
                  <a:pt x="1255587" y="133584"/>
                </a:lnTo>
                <a:cubicBezTo>
                  <a:pt x="1255587" y="144214"/>
                  <a:pt x="1253101" y="154244"/>
                  <a:pt x="1248129" y="163673"/>
                </a:cubicBezTo>
                <a:cubicBezTo>
                  <a:pt x="1243156" y="173103"/>
                  <a:pt x="1236641" y="181676"/>
                  <a:pt x="1228583" y="189391"/>
                </a:cubicBezTo>
                <a:cubicBezTo>
                  <a:pt x="1220697" y="196935"/>
                  <a:pt x="1211695" y="203578"/>
                  <a:pt x="1201580" y="209322"/>
                </a:cubicBezTo>
                <a:cubicBezTo>
                  <a:pt x="1191464" y="215065"/>
                  <a:pt x="1181263" y="219480"/>
                  <a:pt x="1170976" y="222566"/>
                </a:cubicBezTo>
                <a:lnTo>
                  <a:pt x="1186149" y="238254"/>
                </a:lnTo>
                <a:cubicBezTo>
                  <a:pt x="1203637" y="231567"/>
                  <a:pt x="1219625" y="222395"/>
                  <a:pt x="1234113" y="210736"/>
                </a:cubicBezTo>
                <a:cubicBezTo>
                  <a:pt x="1248600" y="199078"/>
                  <a:pt x="1259530" y="185190"/>
                  <a:pt x="1266902" y="169074"/>
                </a:cubicBezTo>
                <a:cubicBezTo>
                  <a:pt x="1270160" y="177132"/>
                  <a:pt x="1274660" y="184633"/>
                  <a:pt x="1280404" y="191577"/>
                </a:cubicBezTo>
                <a:cubicBezTo>
                  <a:pt x="1286148" y="198521"/>
                  <a:pt x="1292620" y="204993"/>
                  <a:pt x="1299821" y="210993"/>
                </a:cubicBezTo>
                <a:cubicBezTo>
                  <a:pt x="1307022" y="216823"/>
                  <a:pt x="1314694" y="222009"/>
                  <a:pt x="1322838" y="226553"/>
                </a:cubicBezTo>
                <a:cubicBezTo>
                  <a:pt x="1330982" y="231096"/>
                  <a:pt x="1339169" y="234911"/>
                  <a:pt x="1347398" y="237997"/>
                </a:cubicBezTo>
                <a:lnTo>
                  <a:pt x="1361543" y="222566"/>
                </a:lnTo>
                <a:cubicBezTo>
                  <a:pt x="1351942" y="219823"/>
                  <a:pt x="1342126" y="215580"/>
                  <a:pt x="1332096" y="209836"/>
                </a:cubicBezTo>
                <a:cubicBezTo>
                  <a:pt x="1322066" y="204093"/>
                  <a:pt x="1313022" y="197363"/>
                  <a:pt x="1304964" y="189648"/>
                </a:cubicBezTo>
                <a:cubicBezTo>
                  <a:pt x="1296906" y="181761"/>
                  <a:pt x="1290305" y="173060"/>
                  <a:pt x="1285162" y="163545"/>
                </a:cubicBezTo>
                <a:cubicBezTo>
                  <a:pt x="1280018" y="154029"/>
                  <a:pt x="1277447" y="144042"/>
                  <a:pt x="1277447" y="133584"/>
                </a:cubicBezTo>
                <a:lnTo>
                  <a:pt x="1277447" y="114810"/>
                </a:lnTo>
                <a:close/>
                <a:moveTo>
                  <a:pt x="845573" y="114810"/>
                </a:moveTo>
                <a:lnTo>
                  <a:pt x="845573" y="132555"/>
                </a:lnTo>
                <a:lnTo>
                  <a:pt x="938671" y="132555"/>
                </a:lnTo>
                <a:cubicBezTo>
                  <a:pt x="938156" y="137527"/>
                  <a:pt x="937642" y="143014"/>
                  <a:pt x="937128" y="149014"/>
                </a:cubicBezTo>
                <a:cubicBezTo>
                  <a:pt x="936613" y="155015"/>
                  <a:pt x="935928" y="160930"/>
                  <a:pt x="935070" y="166759"/>
                </a:cubicBezTo>
                <a:cubicBezTo>
                  <a:pt x="934385" y="172760"/>
                  <a:pt x="933613" y="178547"/>
                  <a:pt x="932756" y="184119"/>
                </a:cubicBezTo>
                <a:cubicBezTo>
                  <a:pt x="931898" y="189691"/>
                  <a:pt x="931041" y="194534"/>
                  <a:pt x="930184" y="198649"/>
                </a:cubicBezTo>
                <a:lnTo>
                  <a:pt x="950244" y="198649"/>
                </a:lnTo>
                <a:cubicBezTo>
                  <a:pt x="951272" y="194020"/>
                  <a:pt x="952258" y="188662"/>
                  <a:pt x="953201" y="182576"/>
                </a:cubicBezTo>
                <a:cubicBezTo>
                  <a:pt x="954144" y="176489"/>
                  <a:pt x="955044" y="169931"/>
                  <a:pt x="955902" y="162902"/>
                </a:cubicBezTo>
                <a:cubicBezTo>
                  <a:pt x="956759" y="156044"/>
                  <a:pt x="957530" y="148971"/>
                  <a:pt x="958216" y="141685"/>
                </a:cubicBezTo>
                <a:cubicBezTo>
                  <a:pt x="958902" y="134398"/>
                  <a:pt x="959416" y="127240"/>
                  <a:pt x="959759" y="120211"/>
                </a:cubicBezTo>
                <a:cubicBezTo>
                  <a:pt x="959759" y="118153"/>
                  <a:pt x="959373" y="116739"/>
                  <a:pt x="958602" y="115967"/>
                </a:cubicBezTo>
                <a:cubicBezTo>
                  <a:pt x="957830" y="115196"/>
                  <a:pt x="956416" y="114810"/>
                  <a:pt x="954358" y="114810"/>
                </a:cubicBezTo>
                <a:close/>
                <a:moveTo>
                  <a:pt x="324489" y="114296"/>
                </a:moveTo>
                <a:lnTo>
                  <a:pt x="324489" y="156987"/>
                </a:lnTo>
                <a:cubicBezTo>
                  <a:pt x="324489" y="169674"/>
                  <a:pt x="323118" y="181718"/>
                  <a:pt x="320374" y="193120"/>
                </a:cubicBezTo>
                <a:cubicBezTo>
                  <a:pt x="317631" y="204521"/>
                  <a:pt x="313602" y="215108"/>
                  <a:pt x="308287" y="224881"/>
                </a:cubicBezTo>
                <a:cubicBezTo>
                  <a:pt x="302629" y="234996"/>
                  <a:pt x="295686" y="244298"/>
                  <a:pt x="287456" y="252784"/>
                </a:cubicBezTo>
                <a:cubicBezTo>
                  <a:pt x="279226" y="261271"/>
                  <a:pt x="269968" y="268686"/>
                  <a:pt x="259681" y="275030"/>
                </a:cubicBezTo>
                <a:cubicBezTo>
                  <a:pt x="262596" y="276916"/>
                  <a:pt x="265768" y="279188"/>
                  <a:pt x="269197" y="281845"/>
                </a:cubicBezTo>
                <a:cubicBezTo>
                  <a:pt x="272626" y="284503"/>
                  <a:pt x="275369" y="286774"/>
                  <a:pt x="277426" y="288660"/>
                </a:cubicBezTo>
                <a:cubicBezTo>
                  <a:pt x="283084" y="284888"/>
                  <a:pt x="288913" y="280088"/>
                  <a:pt x="294914" y="274259"/>
                </a:cubicBezTo>
                <a:cubicBezTo>
                  <a:pt x="300915" y="268429"/>
                  <a:pt x="306573" y="262000"/>
                  <a:pt x="311888" y="254970"/>
                </a:cubicBezTo>
                <a:cubicBezTo>
                  <a:pt x="317031" y="248284"/>
                  <a:pt x="321660" y="241254"/>
                  <a:pt x="325775" y="233882"/>
                </a:cubicBezTo>
                <a:cubicBezTo>
                  <a:pt x="329890" y="226510"/>
                  <a:pt x="332976" y="219052"/>
                  <a:pt x="335033" y="211508"/>
                </a:cubicBezTo>
                <a:cubicBezTo>
                  <a:pt x="338119" y="219909"/>
                  <a:pt x="341891" y="227710"/>
                  <a:pt x="346349" y="234911"/>
                </a:cubicBezTo>
                <a:cubicBezTo>
                  <a:pt x="350807" y="242112"/>
                  <a:pt x="355693" y="248798"/>
                  <a:pt x="361008" y="254970"/>
                </a:cubicBezTo>
                <a:cubicBezTo>
                  <a:pt x="365980" y="260628"/>
                  <a:pt x="371166" y="265815"/>
                  <a:pt x="376567" y="270530"/>
                </a:cubicBezTo>
                <a:cubicBezTo>
                  <a:pt x="381968" y="275244"/>
                  <a:pt x="387326" y="279402"/>
                  <a:pt x="392641" y="283002"/>
                </a:cubicBezTo>
                <a:cubicBezTo>
                  <a:pt x="393498" y="282145"/>
                  <a:pt x="394526" y="281074"/>
                  <a:pt x="395727" y="279788"/>
                </a:cubicBezTo>
                <a:cubicBezTo>
                  <a:pt x="396927" y="278502"/>
                  <a:pt x="398213" y="277173"/>
                  <a:pt x="399584" y="275802"/>
                </a:cubicBezTo>
                <a:cubicBezTo>
                  <a:pt x="400956" y="274601"/>
                  <a:pt x="402370" y="273316"/>
                  <a:pt x="403828" y="271944"/>
                </a:cubicBezTo>
                <a:cubicBezTo>
                  <a:pt x="405285" y="270572"/>
                  <a:pt x="406699" y="269372"/>
                  <a:pt x="408071" y="268344"/>
                </a:cubicBezTo>
                <a:cubicBezTo>
                  <a:pt x="397784" y="262343"/>
                  <a:pt x="388654" y="255442"/>
                  <a:pt x="380682" y="247641"/>
                </a:cubicBezTo>
                <a:cubicBezTo>
                  <a:pt x="372710" y="239840"/>
                  <a:pt x="365894" y="231139"/>
                  <a:pt x="360237" y="221538"/>
                </a:cubicBezTo>
                <a:cubicBezTo>
                  <a:pt x="355264" y="213137"/>
                  <a:pt x="351578" y="203835"/>
                  <a:pt x="349178" y="193634"/>
                </a:cubicBezTo>
                <a:cubicBezTo>
                  <a:pt x="346778" y="183433"/>
                  <a:pt x="345578" y="172417"/>
                  <a:pt x="345578" y="160587"/>
                </a:cubicBezTo>
                <a:lnTo>
                  <a:pt x="345578" y="114296"/>
                </a:lnTo>
                <a:close/>
                <a:moveTo>
                  <a:pt x="88688" y="109667"/>
                </a:moveTo>
                <a:lnTo>
                  <a:pt x="88688" y="126640"/>
                </a:lnTo>
                <a:lnTo>
                  <a:pt x="155039" y="126640"/>
                </a:lnTo>
                <a:lnTo>
                  <a:pt x="155039" y="109667"/>
                </a:lnTo>
                <a:close/>
                <a:moveTo>
                  <a:pt x="1563911" y="105552"/>
                </a:moveTo>
                <a:lnTo>
                  <a:pt x="1563911" y="189391"/>
                </a:lnTo>
                <a:lnTo>
                  <a:pt x="1533307" y="189391"/>
                </a:lnTo>
                <a:lnTo>
                  <a:pt x="1533307" y="109409"/>
                </a:lnTo>
                <a:lnTo>
                  <a:pt x="1513505" y="109409"/>
                </a:lnTo>
                <a:lnTo>
                  <a:pt x="1513505" y="322865"/>
                </a:lnTo>
                <a:lnTo>
                  <a:pt x="1533307" y="322865"/>
                </a:lnTo>
                <a:lnTo>
                  <a:pt x="1533307" y="208936"/>
                </a:lnTo>
                <a:lnTo>
                  <a:pt x="1563911" y="208936"/>
                </a:lnTo>
                <a:lnTo>
                  <a:pt x="1563911" y="333666"/>
                </a:lnTo>
                <a:lnTo>
                  <a:pt x="1583713" y="333666"/>
                </a:lnTo>
                <a:lnTo>
                  <a:pt x="1583713" y="105552"/>
                </a:lnTo>
                <a:close/>
                <a:moveTo>
                  <a:pt x="991906" y="105552"/>
                </a:moveTo>
                <a:lnTo>
                  <a:pt x="991906" y="277859"/>
                </a:lnTo>
                <a:lnTo>
                  <a:pt x="1011966" y="277859"/>
                </a:lnTo>
                <a:lnTo>
                  <a:pt x="1011966" y="196849"/>
                </a:lnTo>
                <a:lnTo>
                  <a:pt x="1043341" y="196849"/>
                </a:lnTo>
                <a:lnTo>
                  <a:pt x="1043341" y="178847"/>
                </a:lnTo>
                <a:lnTo>
                  <a:pt x="1011966" y="178847"/>
                </a:lnTo>
                <a:lnTo>
                  <a:pt x="1011966" y="105552"/>
                </a:lnTo>
                <a:close/>
                <a:moveTo>
                  <a:pt x="770507" y="105552"/>
                </a:moveTo>
                <a:lnTo>
                  <a:pt x="770507" y="333409"/>
                </a:lnTo>
                <a:lnTo>
                  <a:pt x="791081" y="333409"/>
                </a:lnTo>
                <a:lnTo>
                  <a:pt x="791081" y="105552"/>
                </a:lnTo>
                <a:close/>
                <a:moveTo>
                  <a:pt x="427102" y="105552"/>
                </a:moveTo>
                <a:lnTo>
                  <a:pt x="427102" y="333666"/>
                </a:lnTo>
                <a:lnTo>
                  <a:pt x="447419" y="333666"/>
                </a:lnTo>
                <a:lnTo>
                  <a:pt x="447419" y="211251"/>
                </a:lnTo>
                <a:lnTo>
                  <a:pt x="481109" y="211251"/>
                </a:lnTo>
                <a:lnTo>
                  <a:pt x="481109" y="192991"/>
                </a:lnTo>
                <a:lnTo>
                  <a:pt x="447419" y="192991"/>
                </a:lnTo>
                <a:lnTo>
                  <a:pt x="447419" y="105552"/>
                </a:lnTo>
                <a:close/>
                <a:moveTo>
                  <a:pt x="213675" y="105552"/>
                </a:moveTo>
                <a:lnTo>
                  <a:pt x="213675" y="333666"/>
                </a:lnTo>
                <a:lnTo>
                  <a:pt x="233992" y="333666"/>
                </a:lnTo>
                <a:lnTo>
                  <a:pt x="233992" y="105552"/>
                </a:lnTo>
                <a:close/>
                <a:moveTo>
                  <a:pt x="1049999" y="94750"/>
                </a:moveTo>
                <a:cubicBezTo>
                  <a:pt x="1065087" y="114810"/>
                  <a:pt x="1076317" y="135427"/>
                  <a:pt x="1083689" y="156601"/>
                </a:cubicBezTo>
                <a:cubicBezTo>
                  <a:pt x="1091061" y="177775"/>
                  <a:pt x="1094747" y="198306"/>
                  <a:pt x="1094747" y="218194"/>
                </a:cubicBezTo>
                <a:cubicBezTo>
                  <a:pt x="1094747" y="238254"/>
                  <a:pt x="1091061" y="258871"/>
                  <a:pt x="1083689" y="280045"/>
                </a:cubicBezTo>
                <a:cubicBezTo>
                  <a:pt x="1076317" y="301219"/>
                  <a:pt x="1065087" y="321750"/>
                  <a:pt x="1049999" y="341638"/>
                </a:cubicBezTo>
                <a:lnTo>
                  <a:pt x="1065430" y="341638"/>
                </a:lnTo>
                <a:cubicBezTo>
                  <a:pt x="1073488" y="333237"/>
                  <a:pt x="1080731" y="324065"/>
                  <a:pt x="1087161" y="314121"/>
                </a:cubicBezTo>
                <a:cubicBezTo>
                  <a:pt x="1093590" y="304177"/>
                  <a:pt x="1099119" y="293804"/>
                  <a:pt x="1103749" y="283002"/>
                </a:cubicBezTo>
                <a:cubicBezTo>
                  <a:pt x="1108206" y="272373"/>
                  <a:pt x="1111635" y="261571"/>
                  <a:pt x="1114036" y="250598"/>
                </a:cubicBezTo>
                <a:cubicBezTo>
                  <a:pt x="1116436" y="239626"/>
                  <a:pt x="1117636" y="228824"/>
                  <a:pt x="1117636" y="218194"/>
                </a:cubicBezTo>
                <a:cubicBezTo>
                  <a:pt x="1117636" y="207736"/>
                  <a:pt x="1116436" y="197020"/>
                  <a:pt x="1114036" y="186048"/>
                </a:cubicBezTo>
                <a:cubicBezTo>
                  <a:pt x="1111635" y="175075"/>
                  <a:pt x="1108206" y="164188"/>
                  <a:pt x="1103749" y="153386"/>
                </a:cubicBezTo>
                <a:cubicBezTo>
                  <a:pt x="1099119" y="142756"/>
                  <a:pt x="1093590" y="132469"/>
                  <a:pt x="1087161" y="122525"/>
                </a:cubicBezTo>
                <a:cubicBezTo>
                  <a:pt x="1080731" y="112581"/>
                  <a:pt x="1073488" y="103323"/>
                  <a:pt x="1065430" y="94750"/>
                </a:cubicBezTo>
                <a:close/>
                <a:moveTo>
                  <a:pt x="584236" y="94750"/>
                </a:moveTo>
                <a:cubicBezTo>
                  <a:pt x="576006" y="103323"/>
                  <a:pt x="568677" y="112581"/>
                  <a:pt x="562247" y="122525"/>
                </a:cubicBezTo>
                <a:cubicBezTo>
                  <a:pt x="555818" y="132469"/>
                  <a:pt x="550289" y="142756"/>
                  <a:pt x="545660" y="153386"/>
                </a:cubicBezTo>
                <a:cubicBezTo>
                  <a:pt x="541202" y="164188"/>
                  <a:pt x="537816" y="175075"/>
                  <a:pt x="535501" y="186048"/>
                </a:cubicBezTo>
                <a:cubicBezTo>
                  <a:pt x="533187" y="197020"/>
                  <a:pt x="532029" y="207736"/>
                  <a:pt x="532029" y="218194"/>
                </a:cubicBezTo>
                <a:cubicBezTo>
                  <a:pt x="532029" y="228824"/>
                  <a:pt x="533187" y="239626"/>
                  <a:pt x="535501" y="250598"/>
                </a:cubicBezTo>
                <a:cubicBezTo>
                  <a:pt x="537816" y="261571"/>
                  <a:pt x="541202" y="272373"/>
                  <a:pt x="545660" y="283002"/>
                </a:cubicBezTo>
                <a:cubicBezTo>
                  <a:pt x="550289" y="293804"/>
                  <a:pt x="555818" y="304177"/>
                  <a:pt x="562247" y="314121"/>
                </a:cubicBezTo>
                <a:cubicBezTo>
                  <a:pt x="568677" y="324065"/>
                  <a:pt x="576006" y="333237"/>
                  <a:pt x="584236" y="341638"/>
                </a:cubicBezTo>
                <a:lnTo>
                  <a:pt x="599666" y="341638"/>
                </a:lnTo>
                <a:cubicBezTo>
                  <a:pt x="584407" y="321750"/>
                  <a:pt x="573135" y="301219"/>
                  <a:pt x="565848" y="280045"/>
                </a:cubicBezTo>
                <a:cubicBezTo>
                  <a:pt x="558561" y="258871"/>
                  <a:pt x="554918" y="238254"/>
                  <a:pt x="554918" y="218194"/>
                </a:cubicBezTo>
                <a:cubicBezTo>
                  <a:pt x="554918" y="198306"/>
                  <a:pt x="558561" y="177775"/>
                  <a:pt x="565848" y="156601"/>
                </a:cubicBezTo>
                <a:cubicBezTo>
                  <a:pt x="573135" y="135427"/>
                  <a:pt x="584407" y="114810"/>
                  <a:pt x="599666" y="94750"/>
                </a:cubicBezTo>
                <a:close/>
                <a:moveTo>
                  <a:pt x="0" y="0"/>
                </a:moveTo>
                <a:lnTo>
                  <a:pt x="1630680" y="0"/>
                </a:lnTo>
                <a:lnTo>
                  <a:pt x="163068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0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6" name="직사각형 5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0" name="자유형 59"/>
          <p:cNvSpPr/>
          <p:nvPr/>
        </p:nvSpPr>
        <p:spPr>
          <a:xfrm>
            <a:off x="1352249" y="752007"/>
            <a:ext cx="1604312" cy="432373"/>
          </a:xfrm>
          <a:custGeom>
            <a:avLst/>
            <a:gdLst/>
            <a:ahLst/>
            <a:cxnLst/>
            <a:rect l="l" t="t" r="r" b="b"/>
            <a:pathLst>
              <a:path w="1604312" h="432373">
                <a:moveTo>
                  <a:pt x="330070" y="263456"/>
                </a:moveTo>
                <a:lnTo>
                  <a:pt x="330070" y="281201"/>
                </a:lnTo>
                <a:lnTo>
                  <a:pt x="461229" y="281201"/>
                </a:lnTo>
                <a:lnTo>
                  <a:pt x="461229" y="334951"/>
                </a:lnTo>
                <a:lnTo>
                  <a:pt x="482061" y="334951"/>
                </a:lnTo>
                <a:lnTo>
                  <a:pt x="482061" y="268857"/>
                </a:lnTo>
                <a:cubicBezTo>
                  <a:pt x="482061" y="266799"/>
                  <a:pt x="481675" y="265385"/>
                  <a:pt x="480903" y="264613"/>
                </a:cubicBezTo>
                <a:cubicBezTo>
                  <a:pt x="480132" y="263842"/>
                  <a:pt x="478717" y="263456"/>
                  <a:pt x="476660" y="263456"/>
                </a:cubicBezTo>
                <a:close/>
                <a:moveTo>
                  <a:pt x="610934" y="262685"/>
                </a:moveTo>
                <a:lnTo>
                  <a:pt x="610934" y="278372"/>
                </a:lnTo>
                <a:lnTo>
                  <a:pt x="675485" y="278372"/>
                </a:lnTo>
                <a:cubicBezTo>
                  <a:pt x="673599" y="283687"/>
                  <a:pt x="670213" y="288531"/>
                  <a:pt x="665326" y="292903"/>
                </a:cubicBezTo>
                <a:cubicBezTo>
                  <a:pt x="660440" y="297275"/>
                  <a:pt x="654654" y="301175"/>
                  <a:pt x="647967" y="304604"/>
                </a:cubicBezTo>
                <a:cubicBezTo>
                  <a:pt x="641281" y="307862"/>
                  <a:pt x="633951" y="310691"/>
                  <a:pt x="625979" y="313091"/>
                </a:cubicBezTo>
                <a:cubicBezTo>
                  <a:pt x="618006" y="315491"/>
                  <a:pt x="610077" y="317206"/>
                  <a:pt x="602190" y="318234"/>
                </a:cubicBezTo>
                <a:lnTo>
                  <a:pt x="616335" y="333665"/>
                </a:lnTo>
                <a:cubicBezTo>
                  <a:pt x="632794" y="330236"/>
                  <a:pt x="646981" y="325393"/>
                  <a:pt x="658897" y="319135"/>
                </a:cubicBezTo>
                <a:cubicBezTo>
                  <a:pt x="670813" y="312877"/>
                  <a:pt x="680543" y="305119"/>
                  <a:pt x="688086" y="295860"/>
                </a:cubicBezTo>
                <a:cubicBezTo>
                  <a:pt x="694601" y="304776"/>
                  <a:pt x="704374" y="312577"/>
                  <a:pt x="717404" y="319263"/>
                </a:cubicBezTo>
                <a:cubicBezTo>
                  <a:pt x="730435" y="325950"/>
                  <a:pt x="744922" y="330750"/>
                  <a:pt x="760867" y="333665"/>
                </a:cubicBezTo>
                <a:lnTo>
                  <a:pt x="774240" y="318234"/>
                </a:lnTo>
                <a:cubicBezTo>
                  <a:pt x="765668" y="317034"/>
                  <a:pt x="757352" y="315191"/>
                  <a:pt x="749294" y="312705"/>
                </a:cubicBezTo>
                <a:cubicBezTo>
                  <a:pt x="741236" y="310219"/>
                  <a:pt x="733864" y="307262"/>
                  <a:pt x="727177" y="303833"/>
                </a:cubicBezTo>
                <a:cubicBezTo>
                  <a:pt x="720490" y="300404"/>
                  <a:pt x="714747" y="296546"/>
                  <a:pt x="709946" y="292260"/>
                </a:cubicBezTo>
                <a:cubicBezTo>
                  <a:pt x="705146" y="287974"/>
                  <a:pt x="701631" y="283344"/>
                  <a:pt x="699402" y="278372"/>
                </a:cubicBezTo>
                <a:lnTo>
                  <a:pt x="764982" y="278372"/>
                </a:lnTo>
                <a:lnTo>
                  <a:pt x="764982" y="262685"/>
                </a:lnTo>
                <a:close/>
                <a:moveTo>
                  <a:pt x="101727" y="254455"/>
                </a:moveTo>
                <a:lnTo>
                  <a:pt x="101727" y="323378"/>
                </a:lnTo>
                <a:cubicBezTo>
                  <a:pt x="101727" y="325435"/>
                  <a:pt x="102113" y="326850"/>
                  <a:pt x="102885" y="327621"/>
                </a:cubicBezTo>
                <a:cubicBezTo>
                  <a:pt x="103656" y="328393"/>
                  <a:pt x="105071" y="328779"/>
                  <a:pt x="107128" y="328779"/>
                </a:cubicBezTo>
                <a:lnTo>
                  <a:pt x="255775" y="328779"/>
                </a:lnTo>
                <a:lnTo>
                  <a:pt x="255775" y="311291"/>
                </a:lnTo>
                <a:lnTo>
                  <a:pt x="122559" y="311291"/>
                </a:lnTo>
                <a:lnTo>
                  <a:pt x="122559" y="254455"/>
                </a:lnTo>
                <a:close/>
                <a:moveTo>
                  <a:pt x="1139438" y="254198"/>
                </a:moveTo>
                <a:lnTo>
                  <a:pt x="1139438" y="271686"/>
                </a:lnTo>
                <a:lnTo>
                  <a:pt x="1270340" y="271686"/>
                </a:lnTo>
                <a:lnTo>
                  <a:pt x="1270340" y="334951"/>
                </a:lnTo>
                <a:lnTo>
                  <a:pt x="1290914" y="334951"/>
                </a:lnTo>
                <a:lnTo>
                  <a:pt x="1290914" y="259599"/>
                </a:lnTo>
                <a:cubicBezTo>
                  <a:pt x="1290914" y="257541"/>
                  <a:pt x="1290528" y="256127"/>
                  <a:pt x="1289757" y="255355"/>
                </a:cubicBezTo>
                <a:cubicBezTo>
                  <a:pt x="1288985" y="254584"/>
                  <a:pt x="1287571" y="254198"/>
                  <a:pt x="1285514" y="254198"/>
                </a:cubicBezTo>
                <a:close/>
                <a:moveTo>
                  <a:pt x="962788" y="231309"/>
                </a:moveTo>
                <a:lnTo>
                  <a:pt x="962788" y="287373"/>
                </a:lnTo>
                <a:lnTo>
                  <a:pt x="868661" y="287373"/>
                </a:lnTo>
                <a:lnTo>
                  <a:pt x="868661" y="304604"/>
                </a:lnTo>
                <a:lnTo>
                  <a:pt x="1078002" y="304604"/>
                </a:lnTo>
                <a:lnTo>
                  <a:pt x="1078002" y="287373"/>
                </a:lnTo>
                <a:lnTo>
                  <a:pt x="983619" y="287373"/>
                </a:lnTo>
                <a:lnTo>
                  <a:pt x="983619" y="231309"/>
                </a:lnTo>
                <a:close/>
                <a:moveTo>
                  <a:pt x="648739" y="228480"/>
                </a:moveTo>
                <a:lnTo>
                  <a:pt x="648739" y="244682"/>
                </a:lnTo>
                <a:lnTo>
                  <a:pt x="724605" y="244682"/>
                </a:lnTo>
                <a:lnTo>
                  <a:pt x="724605" y="228480"/>
                </a:lnTo>
                <a:close/>
                <a:moveTo>
                  <a:pt x="361446" y="184503"/>
                </a:moveTo>
                <a:cubicBezTo>
                  <a:pt x="372590" y="184503"/>
                  <a:pt x="381334" y="186261"/>
                  <a:pt x="387677" y="189776"/>
                </a:cubicBezTo>
                <a:cubicBezTo>
                  <a:pt x="394021" y="193290"/>
                  <a:pt x="397193" y="198562"/>
                  <a:pt x="397193" y="205592"/>
                </a:cubicBezTo>
                <a:cubicBezTo>
                  <a:pt x="397193" y="212621"/>
                  <a:pt x="394021" y="217979"/>
                  <a:pt x="387677" y="221665"/>
                </a:cubicBezTo>
                <a:cubicBezTo>
                  <a:pt x="381334" y="225351"/>
                  <a:pt x="372590" y="227195"/>
                  <a:pt x="361446" y="227195"/>
                </a:cubicBezTo>
                <a:cubicBezTo>
                  <a:pt x="350130" y="227195"/>
                  <a:pt x="341343" y="225351"/>
                  <a:pt x="335085" y="221665"/>
                </a:cubicBezTo>
                <a:cubicBezTo>
                  <a:pt x="328827" y="217979"/>
                  <a:pt x="325698" y="212621"/>
                  <a:pt x="325698" y="205592"/>
                </a:cubicBezTo>
                <a:cubicBezTo>
                  <a:pt x="325698" y="198562"/>
                  <a:pt x="328827" y="193290"/>
                  <a:pt x="335085" y="189776"/>
                </a:cubicBezTo>
                <a:cubicBezTo>
                  <a:pt x="341343" y="186261"/>
                  <a:pt x="350130" y="184503"/>
                  <a:pt x="361446" y="184503"/>
                </a:cubicBezTo>
                <a:close/>
                <a:moveTo>
                  <a:pt x="361446" y="169073"/>
                </a:moveTo>
                <a:cubicBezTo>
                  <a:pt x="344643" y="169073"/>
                  <a:pt x="331013" y="172288"/>
                  <a:pt x="320555" y="178717"/>
                </a:cubicBezTo>
                <a:cubicBezTo>
                  <a:pt x="310096" y="185146"/>
                  <a:pt x="304867" y="194105"/>
                  <a:pt x="304867" y="205592"/>
                </a:cubicBezTo>
                <a:cubicBezTo>
                  <a:pt x="304867" y="217079"/>
                  <a:pt x="310182" y="226123"/>
                  <a:pt x="320812" y="232724"/>
                </a:cubicBezTo>
                <a:cubicBezTo>
                  <a:pt x="331442" y="239325"/>
                  <a:pt x="344986" y="242625"/>
                  <a:pt x="361446" y="242625"/>
                </a:cubicBezTo>
                <a:cubicBezTo>
                  <a:pt x="377733" y="242625"/>
                  <a:pt x="391235" y="239325"/>
                  <a:pt x="401951" y="232724"/>
                </a:cubicBezTo>
                <a:cubicBezTo>
                  <a:pt x="412666" y="226123"/>
                  <a:pt x="418024" y="217079"/>
                  <a:pt x="418024" y="205592"/>
                </a:cubicBezTo>
                <a:cubicBezTo>
                  <a:pt x="418024" y="194105"/>
                  <a:pt x="412795" y="185146"/>
                  <a:pt x="402336" y="178717"/>
                </a:cubicBezTo>
                <a:cubicBezTo>
                  <a:pt x="391878" y="172288"/>
                  <a:pt x="378248" y="169073"/>
                  <a:pt x="361446" y="169073"/>
                </a:cubicBezTo>
                <a:close/>
                <a:moveTo>
                  <a:pt x="185052" y="149528"/>
                </a:moveTo>
                <a:lnTo>
                  <a:pt x="229543" y="149528"/>
                </a:lnTo>
                <a:lnTo>
                  <a:pt x="229543" y="185018"/>
                </a:lnTo>
                <a:lnTo>
                  <a:pt x="185824" y="185018"/>
                </a:lnTo>
                <a:cubicBezTo>
                  <a:pt x="186338" y="182446"/>
                  <a:pt x="186809" y="179831"/>
                  <a:pt x="187238" y="177174"/>
                </a:cubicBezTo>
                <a:cubicBezTo>
                  <a:pt x="187667" y="174517"/>
                  <a:pt x="187881" y="171816"/>
                  <a:pt x="187881" y="169073"/>
                </a:cubicBezTo>
                <a:cubicBezTo>
                  <a:pt x="187881" y="165644"/>
                  <a:pt x="187624" y="162301"/>
                  <a:pt x="187109" y="159043"/>
                </a:cubicBezTo>
                <a:cubicBezTo>
                  <a:pt x="186595" y="155786"/>
                  <a:pt x="185909" y="152614"/>
                  <a:pt x="185052" y="149528"/>
                </a:cubicBezTo>
                <a:close/>
                <a:moveTo>
                  <a:pt x="296380" y="139755"/>
                </a:moveTo>
                <a:lnTo>
                  <a:pt x="296380" y="155443"/>
                </a:lnTo>
                <a:lnTo>
                  <a:pt x="423682" y="155443"/>
                </a:lnTo>
                <a:lnTo>
                  <a:pt x="423682" y="139755"/>
                </a:lnTo>
                <a:close/>
                <a:moveTo>
                  <a:pt x="611191" y="133068"/>
                </a:moveTo>
                <a:lnTo>
                  <a:pt x="674456" y="133068"/>
                </a:lnTo>
                <a:lnTo>
                  <a:pt x="674456" y="190418"/>
                </a:lnTo>
                <a:lnTo>
                  <a:pt x="611191" y="190418"/>
                </a:lnTo>
                <a:close/>
                <a:moveTo>
                  <a:pt x="127702" y="126125"/>
                </a:moveTo>
                <a:cubicBezTo>
                  <a:pt x="140046" y="126125"/>
                  <a:pt x="149648" y="130325"/>
                  <a:pt x="156506" y="138726"/>
                </a:cubicBezTo>
                <a:cubicBezTo>
                  <a:pt x="163364" y="147127"/>
                  <a:pt x="166793" y="157243"/>
                  <a:pt x="166793" y="169073"/>
                </a:cubicBezTo>
                <a:cubicBezTo>
                  <a:pt x="166793" y="180903"/>
                  <a:pt x="163364" y="190933"/>
                  <a:pt x="156506" y="199162"/>
                </a:cubicBezTo>
                <a:cubicBezTo>
                  <a:pt x="149648" y="207392"/>
                  <a:pt x="140046" y="211507"/>
                  <a:pt x="127702" y="211507"/>
                </a:cubicBezTo>
                <a:cubicBezTo>
                  <a:pt x="115358" y="211507"/>
                  <a:pt x="105756" y="207392"/>
                  <a:pt x="98898" y="199162"/>
                </a:cubicBezTo>
                <a:cubicBezTo>
                  <a:pt x="92040" y="190933"/>
                  <a:pt x="88611" y="180903"/>
                  <a:pt x="88611" y="169073"/>
                </a:cubicBezTo>
                <a:cubicBezTo>
                  <a:pt x="88611" y="157243"/>
                  <a:pt x="92040" y="147127"/>
                  <a:pt x="98898" y="138726"/>
                </a:cubicBezTo>
                <a:cubicBezTo>
                  <a:pt x="105756" y="130325"/>
                  <a:pt x="115358" y="126125"/>
                  <a:pt x="127702" y="126125"/>
                </a:cubicBezTo>
                <a:close/>
                <a:moveTo>
                  <a:pt x="1359294" y="117895"/>
                </a:moveTo>
                <a:cubicBezTo>
                  <a:pt x="1357237" y="117895"/>
                  <a:pt x="1355822" y="118281"/>
                  <a:pt x="1355051" y="119052"/>
                </a:cubicBezTo>
                <a:cubicBezTo>
                  <a:pt x="1354279" y="119824"/>
                  <a:pt x="1353894" y="121238"/>
                  <a:pt x="1353894" y="123296"/>
                </a:cubicBezTo>
                <a:lnTo>
                  <a:pt x="1353894" y="223594"/>
                </a:lnTo>
                <a:cubicBezTo>
                  <a:pt x="1353894" y="225651"/>
                  <a:pt x="1354236" y="227023"/>
                  <a:pt x="1354922" y="227709"/>
                </a:cubicBezTo>
                <a:cubicBezTo>
                  <a:pt x="1355608" y="228395"/>
                  <a:pt x="1357065" y="228738"/>
                  <a:pt x="1359294" y="228738"/>
                </a:cubicBezTo>
                <a:lnTo>
                  <a:pt x="1420245" y="228738"/>
                </a:lnTo>
                <a:lnTo>
                  <a:pt x="1420245" y="287373"/>
                </a:lnTo>
                <a:lnTo>
                  <a:pt x="1325861" y="287373"/>
                </a:lnTo>
                <a:lnTo>
                  <a:pt x="1325861" y="304861"/>
                </a:lnTo>
                <a:lnTo>
                  <a:pt x="1535202" y="304861"/>
                </a:lnTo>
                <a:lnTo>
                  <a:pt x="1535202" y="287373"/>
                </a:lnTo>
                <a:lnTo>
                  <a:pt x="1440819" y="287373"/>
                </a:lnTo>
                <a:lnTo>
                  <a:pt x="1440819" y="228738"/>
                </a:lnTo>
                <a:lnTo>
                  <a:pt x="1511799" y="228738"/>
                </a:lnTo>
                <a:lnTo>
                  <a:pt x="1511799" y="211507"/>
                </a:lnTo>
                <a:lnTo>
                  <a:pt x="1374210" y="211507"/>
                </a:lnTo>
                <a:lnTo>
                  <a:pt x="1374210" y="135383"/>
                </a:lnTo>
                <a:lnTo>
                  <a:pt x="1509484" y="135383"/>
                </a:lnTo>
                <a:lnTo>
                  <a:pt x="1509484" y="117895"/>
                </a:lnTo>
                <a:close/>
                <a:moveTo>
                  <a:pt x="894122" y="117895"/>
                </a:moveTo>
                <a:lnTo>
                  <a:pt x="894122" y="135126"/>
                </a:lnTo>
                <a:lnTo>
                  <a:pt x="961759" y="135126"/>
                </a:lnTo>
                <a:lnTo>
                  <a:pt x="961759" y="142327"/>
                </a:lnTo>
                <a:cubicBezTo>
                  <a:pt x="961759" y="153128"/>
                  <a:pt x="959444" y="162729"/>
                  <a:pt x="954815" y="171130"/>
                </a:cubicBezTo>
                <a:cubicBezTo>
                  <a:pt x="950186" y="179531"/>
                  <a:pt x="943928" y="186989"/>
                  <a:pt x="936041" y="193505"/>
                </a:cubicBezTo>
                <a:cubicBezTo>
                  <a:pt x="928155" y="200020"/>
                  <a:pt x="919068" y="205592"/>
                  <a:pt x="908781" y="210221"/>
                </a:cubicBezTo>
                <a:cubicBezTo>
                  <a:pt x="898494" y="214850"/>
                  <a:pt x="887692" y="218708"/>
                  <a:pt x="876377" y="221794"/>
                </a:cubicBezTo>
                <a:lnTo>
                  <a:pt x="891807" y="237482"/>
                </a:lnTo>
                <a:cubicBezTo>
                  <a:pt x="899694" y="234567"/>
                  <a:pt x="907752" y="231181"/>
                  <a:pt x="915982" y="227323"/>
                </a:cubicBezTo>
                <a:cubicBezTo>
                  <a:pt x="924211" y="223465"/>
                  <a:pt x="932012" y="219051"/>
                  <a:pt x="939385" y="214079"/>
                </a:cubicBezTo>
                <a:cubicBezTo>
                  <a:pt x="946757" y="209107"/>
                  <a:pt x="953443" y="203449"/>
                  <a:pt x="959444" y="197105"/>
                </a:cubicBezTo>
                <a:cubicBezTo>
                  <a:pt x="965445" y="190761"/>
                  <a:pt x="970160" y="183560"/>
                  <a:pt x="973589" y="175502"/>
                </a:cubicBezTo>
                <a:cubicBezTo>
                  <a:pt x="976675" y="183046"/>
                  <a:pt x="981304" y="190118"/>
                  <a:pt x="987476" y="196719"/>
                </a:cubicBezTo>
                <a:cubicBezTo>
                  <a:pt x="993648" y="203320"/>
                  <a:pt x="1000506" y="209278"/>
                  <a:pt x="1008050" y="214593"/>
                </a:cubicBezTo>
                <a:cubicBezTo>
                  <a:pt x="1015594" y="219908"/>
                  <a:pt x="1023481" y="224494"/>
                  <a:pt x="1031710" y="228352"/>
                </a:cubicBezTo>
                <a:cubicBezTo>
                  <a:pt x="1039940" y="232209"/>
                  <a:pt x="1047655" y="235167"/>
                  <a:pt x="1054856" y="237224"/>
                </a:cubicBezTo>
                <a:lnTo>
                  <a:pt x="1069258" y="221794"/>
                </a:lnTo>
                <a:cubicBezTo>
                  <a:pt x="1059314" y="219565"/>
                  <a:pt x="1049327" y="216093"/>
                  <a:pt x="1039297" y="211378"/>
                </a:cubicBezTo>
                <a:cubicBezTo>
                  <a:pt x="1029267" y="206663"/>
                  <a:pt x="1020137" y="200877"/>
                  <a:pt x="1011908" y="194019"/>
                </a:cubicBezTo>
                <a:cubicBezTo>
                  <a:pt x="1003850" y="187332"/>
                  <a:pt x="997292" y="179660"/>
                  <a:pt x="992234" y="171002"/>
                </a:cubicBezTo>
                <a:cubicBezTo>
                  <a:pt x="987176" y="162344"/>
                  <a:pt x="984647" y="152785"/>
                  <a:pt x="984647" y="142327"/>
                </a:cubicBezTo>
                <a:lnTo>
                  <a:pt x="984647" y="135126"/>
                </a:lnTo>
                <a:lnTo>
                  <a:pt x="1052284" y="135126"/>
                </a:lnTo>
                <a:lnTo>
                  <a:pt x="1052284" y="117895"/>
                </a:lnTo>
                <a:close/>
                <a:moveTo>
                  <a:pt x="1115264" y="116095"/>
                </a:moveTo>
                <a:lnTo>
                  <a:pt x="1115264" y="133326"/>
                </a:lnTo>
                <a:lnTo>
                  <a:pt x="1162841" y="133326"/>
                </a:lnTo>
                <a:lnTo>
                  <a:pt x="1162841" y="140269"/>
                </a:lnTo>
                <a:cubicBezTo>
                  <a:pt x="1162841" y="150728"/>
                  <a:pt x="1161126" y="160158"/>
                  <a:pt x="1157698" y="168559"/>
                </a:cubicBezTo>
                <a:cubicBezTo>
                  <a:pt x="1154268" y="176960"/>
                  <a:pt x="1149639" y="184418"/>
                  <a:pt x="1143810" y="190933"/>
                </a:cubicBezTo>
                <a:cubicBezTo>
                  <a:pt x="1137981" y="197619"/>
                  <a:pt x="1131209" y="203449"/>
                  <a:pt x="1123493" y="208421"/>
                </a:cubicBezTo>
                <a:cubicBezTo>
                  <a:pt x="1115778" y="213393"/>
                  <a:pt x="1107634" y="217679"/>
                  <a:pt x="1099062" y="221279"/>
                </a:cubicBezTo>
                <a:lnTo>
                  <a:pt x="1114749" y="234910"/>
                </a:lnTo>
                <a:cubicBezTo>
                  <a:pt x="1120579" y="232167"/>
                  <a:pt x="1126408" y="228909"/>
                  <a:pt x="1132237" y="225137"/>
                </a:cubicBezTo>
                <a:cubicBezTo>
                  <a:pt x="1138067" y="221365"/>
                  <a:pt x="1143639" y="217079"/>
                  <a:pt x="1148954" y="212278"/>
                </a:cubicBezTo>
                <a:cubicBezTo>
                  <a:pt x="1154097" y="207649"/>
                  <a:pt x="1158769" y="202549"/>
                  <a:pt x="1162970" y="196976"/>
                </a:cubicBezTo>
                <a:cubicBezTo>
                  <a:pt x="1167170" y="191404"/>
                  <a:pt x="1170556" y="185361"/>
                  <a:pt x="1173128" y="178846"/>
                </a:cubicBezTo>
                <a:cubicBezTo>
                  <a:pt x="1176386" y="185189"/>
                  <a:pt x="1180372" y="190933"/>
                  <a:pt x="1185087" y="196076"/>
                </a:cubicBezTo>
                <a:cubicBezTo>
                  <a:pt x="1189801" y="201220"/>
                  <a:pt x="1194816" y="205849"/>
                  <a:pt x="1200131" y="209964"/>
                </a:cubicBezTo>
                <a:cubicBezTo>
                  <a:pt x="1205446" y="214079"/>
                  <a:pt x="1210761" y="217636"/>
                  <a:pt x="1216076" y="220637"/>
                </a:cubicBezTo>
                <a:cubicBezTo>
                  <a:pt x="1221391" y="223637"/>
                  <a:pt x="1226363" y="226166"/>
                  <a:pt x="1230992" y="228223"/>
                </a:cubicBezTo>
                <a:lnTo>
                  <a:pt x="1243851" y="213050"/>
                </a:lnTo>
                <a:cubicBezTo>
                  <a:pt x="1236136" y="210650"/>
                  <a:pt x="1228635" y="207263"/>
                  <a:pt x="1221348" y="202891"/>
                </a:cubicBezTo>
                <a:cubicBezTo>
                  <a:pt x="1214062" y="198520"/>
                  <a:pt x="1207589" y="193247"/>
                  <a:pt x="1201932" y="187075"/>
                </a:cubicBezTo>
                <a:cubicBezTo>
                  <a:pt x="1196274" y="181074"/>
                  <a:pt x="1191773" y="174216"/>
                  <a:pt x="1188430" y="166501"/>
                </a:cubicBezTo>
                <a:cubicBezTo>
                  <a:pt x="1185087" y="158786"/>
                  <a:pt x="1183415" y="150385"/>
                  <a:pt x="1183415" y="141298"/>
                </a:cubicBezTo>
                <a:lnTo>
                  <a:pt x="1183415" y="133326"/>
                </a:lnTo>
                <a:lnTo>
                  <a:pt x="1230735" y="133326"/>
                </a:lnTo>
                <a:lnTo>
                  <a:pt x="1230735" y="116095"/>
                </a:lnTo>
                <a:close/>
                <a:moveTo>
                  <a:pt x="596789" y="115838"/>
                </a:moveTo>
                <a:cubicBezTo>
                  <a:pt x="594732" y="115838"/>
                  <a:pt x="593317" y="116223"/>
                  <a:pt x="592546" y="116995"/>
                </a:cubicBezTo>
                <a:cubicBezTo>
                  <a:pt x="591774" y="117767"/>
                  <a:pt x="591389" y="119181"/>
                  <a:pt x="591389" y="121238"/>
                </a:cubicBezTo>
                <a:lnTo>
                  <a:pt x="591389" y="202249"/>
                </a:lnTo>
                <a:cubicBezTo>
                  <a:pt x="591389" y="204306"/>
                  <a:pt x="591774" y="205720"/>
                  <a:pt x="592546" y="206492"/>
                </a:cubicBezTo>
                <a:cubicBezTo>
                  <a:pt x="593317" y="207263"/>
                  <a:pt x="594732" y="207649"/>
                  <a:pt x="596789" y="207649"/>
                </a:cubicBezTo>
                <a:lnTo>
                  <a:pt x="688601" y="207649"/>
                </a:lnTo>
                <a:cubicBezTo>
                  <a:pt x="690658" y="207649"/>
                  <a:pt x="692073" y="207263"/>
                  <a:pt x="692844" y="206492"/>
                </a:cubicBezTo>
                <a:cubicBezTo>
                  <a:pt x="693616" y="205720"/>
                  <a:pt x="694001" y="204306"/>
                  <a:pt x="694001" y="202249"/>
                </a:cubicBezTo>
                <a:lnTo>
                  <a:pt x="694001" y="121238"/>
                </a:lnTo>
                <a:cubicBezTo>
                  <a:pt x="694001" y="119181"/>
                  <a:pt x="693616" y="117767"/>
                  <a:pt x="692844" y="116995"/>
                </a:cubicBezTo>
                <a:cubicBezTo>
                  <a:pt x="692073" y="116223"/>
                  <a:pt x="690658" y="115838"/>
                  <a:pt x="688601" y="115838"/>
                </a:cubicBezTo>
                <a:close/>
                <a:moveTo>
                  <a:pt x="743893" y="105808"/>
                </a:moveTo>
                <a:lnTo>
                  <a:pt x="743893" y="233624"/>
                </a:lnTo>
                <a:lnTo>
                  <a:pt x="764210" y="233624"/>
                </a:lnTo>
                <a:lnTo>
                  <a:pt x="764210" y="105808"/>
                </a:lnTo>
                <a:close/>
                <a:moveTo>
                  <a:pt x="1271112" y="105551"/>
                </a:moveTo>
                <a:lnTo>
                  <a:pt x="1271112" y="242625"/>
                </a:lnTo>
                <a:lnTo>
                  <a:pt x="1291171" y="242625"/>
                </a:lnTo>
                <a:lnTo>
                  <a:pt x="1291171" y="105551"/>
                </a:lnTo>
                <a:close/>
                <a:moveTo>
                  <a:pt x="461744" y="105551"/>
                </a:moveTo>
                <a:lnTo>
                  <a:pt x="461744" y="163672"/>
                </a:lnTo>
                <a:lnTo>
                  <a:pt x="424453" y="163672"/>
                </a:lnTo>
                <a:lnTo>
                  <a:pt x="424453" y="180903"/>
                </a:lnTo>
                <a:lnTo>
                  <a:pt x="461744" y="180903"/>
                </a:lnTo>
                <a:lnTo>
                  <a:pt x="461744" y="208678"/>
                </a:lnTo>
                <a:lnTo>
                  <a:pt x="424453" y="208678"/>
                </a:lnTo>
                <a:lnTo>
                  <a:pt x="424453" y="225909"/>
                </a:lnTo>
                <a:lnTo>
                  <a:pt x="461744" y="225909"/>
                </a:lnTo>
                <a:lnTo>
                  <a:pt x="461744" y="253941"/>
                </a:lnTo>
                <a:lnTo>
                  <a:pt x="482318" y="253941"/>
                </a:lnTo>
                <a:lnTo>
                  <a:pt x="482318" y="105551"/>
                </a:lnTo>
                <a:close/>
                <a:moveTo>
                  <a:pt x="229543" y="105551"/>
                </a:moveTo>
                <a:lnTo>
                  <a:pt x="229543" y="132297"/>
                </a:lnTo>
                <a:lnTo>
                  <a:pt x="176308" y="132297"/>
                </a:lnTo>
                <a:cubicBezTo>
                  <a:pt x="170993" y="124925"/>
                  <a:pt x="164135" y="119010"/>
                  <a:pt x="155734" y="114552"/>
                </a:cubicBezTo>
                <a:cubicBezTo>
                  <a:pt x="147333" y="110094"/>
                  <a:pt x="137989" y="107865"/>
                  <a:pt x="127702" y="107865"/>
                </a:cubicBezTo>
                <a:cubicBezTo>
                  <a:pt x="118787" y="107865"/>
                  <a:pt x="110643" y="109494"/>
                  <a:pt x="103270" y="112752"/>
                </a:cubicBezTo>
                <a:cubicBezTo>
                  <a:pt x="95898" y="116009"/>
                  <a:pt x="89640" y="120381"/>
                  <a:pt x="84497" y="125868"/>
                </a:cubicBezTo>
                <a:cubicBezTo>
                  <a:pt x="79182" y="131525"/>
                  <a:pt x="75067" y="138040"/>
                  <a:pt x="72152" y="145413"/>
                </a:cubicBezTo>
                <a:cubicBezTo>
                  <a:pt x="69238" y="152785"/>
                  <a:pt x="67780" y="160672"/>
                  <a:pt x="67780" y="169073"/>
                </a:cubicBezTo>
                <a:cubicBezTo>
                  <a:pt x="67780" y="177474"/>
                  <a:pt x="69238" y="185361"/>
                  <a:pt x="72152" y="192733"/>
                </a:cubicBezTo>
                <a:cubicBezTo>
                  <a:pt x="75067" y="200105"/>
                  <a:pt x="79182" y="206535"/>
                  <a:pt x="84497" y="212021"/>
                </a:cubicBezTo>
                <a:cubicBezTo>
                  <a:pt x="89640" y="217679"/>
                  <a:pt x="95898" y="222094"/>
                  <a:pt x="103270" y="225266"/>
                </a:cubicBezTo>
                <a:cubicBezTo>
                  <a:pt x="110643" y="228438"/>
                  <a:pt x="118787" y="230023"/>
                  <a:pt x="127702" y="230023"/>
                </a:cubicBezTo>
                <a:cubicBezTo>
                  <a:pt x="138846" y="230023"/>
                  <a:pt x="148833" y="227495"/>
                  <a:pt x="157663" y="222437"/>
                </a:cubicBezTo>
                <a:cubicBezTo>
                  <a:pt x="166493" y="217379"/>
                  <a:pt x="173479" y="210650"/>
                  <a:pt x="178623" y="202249"/>
                </a:cubicBezTo>
                <a:lnTo>
                  <a:pt x="229543" y="202249"/>
                </a:lnTo>
                <a:lnTo>
                  <a:pt x="229543" y="272972"/>
                </a:lnTo>
                <a:lnTo>
                  <a:pt x="249603" y="272972"/>
                </a:lnTo>
                <a:lnTo>
                  <a:pt x="249603" y="105551"/>
                </a:lnTo>
                <a:close/>
                <a:moveTo>
                  <a:pt x="327241" y="105036"/>
                </a:moveTo>
                <a:lnTo>
                  <a:pt x="327241" y="120981"/>
                </a:lnTo>
                <a:lnTo>
                  <a:pt x="394364" y="120981"/>
                </a:lnTo>
                <a:lnTo>
                  <a:pt x="394364" y="105036"/>
                </a:lnTo>
                <a:close/>
                <a:moveTo>
                  <a:pt x="0" y="0"/>
                </a:moveTo>
                <a:lnTo>
                  <a:pt x="1604312" y="0"/>
                </a:lnTo>
                <a:lnTo>
                  <a:pt x="1604312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 rot="10800000">
            <a:off x="5911384" y="2568864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6" name="직선 연결선 35"/>
          <p:cNvCxnSpPr/>
          <p:nvPr/>
        </p:nvCxnSpPr>
        <p:spPr>
          <a:xfrm>
            <a:off x="6096000" y="1141524"/>
            <a:ext cx="0" cy="6041596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자유형 36"/>
          <p:cNvSpPr/>
          <p:nvPr/>
        </p:nvSpPr>
        <p:spPr>
          <a:xfrm rot="10800000">
            <a:off x="5911384" y="988379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76805" y="960859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1998. 11.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그린텔 설립</a:t>
            </a:r>
            <a:endParaRPr lang="ko-KR" altLang="en-US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85322" y="2404849"/>
            <a:ext cx="4629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2005. 01.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그린텔 </a:t>
            </a:r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&amp;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한국장애인고용공단</a:t>
            </a:r>
            <a:endParaRPr lang="en-US" altLang="ko-KR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r>
              <a:rPr lang="en-US" altLang="ko-KR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          </a:t>
            </a:r>
            <a:endParaRPr lang="ko-KR" altLang="en-US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0" name="자유형 39"/>
          <p:cNvSpPr/>
          <p:nvPr/>
        </p:nvSpPr>
        <p:spPr>
          <a:xfrm rot="10800000">
            <a:off x="5911384" y="4149349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76805" y="4121470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2007. 09. </a:t>
            </a:r>
            <a:r>
              <a: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그린텔</a:t>
            </a:r>
            <a:endParaRPr lang="en-US" altLang="ko-KR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2" name="자유형 41"/>
          <p:cNvSpPr/>
          <p:nvPr/>
        </p:nvSpPr>
        <p:spPr>
          <a:xfrm rot="10800000">
            <a:off x="5911385" y="5729834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21930" y="5704319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2010. 11.                  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사명 변경</a:t>
            </a:r>
            <a:endParaRPr lang="ko-KR" altLang="en-US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8" name="자유형 47"/>
          <p:cNvSpPr/>
          <p:nvPr/>
        </p:nvSpPr>
        <p:spPr>
          <a:xfrm>
            <a:off x="7600187" y="4500962"/>
            <a:ext cx="2548152" cy="353359"/>
          </a:xfrm>
          <a:custGeom>
            <a:avLst/>
            <a:gdLst/>
            <a:ahLst/>
            <a:cxnLst/>
            <a:rect l="l" t="t" r="r" b="b"/>
            <a:pathLst>
              <a:path w="2548152" h="353359">
                <a:moveTo>
                  <a:pt x="2377117" y="214136"/>
                </a:moveTo>
                <a:cubicBezTo>
                  <a:pt x="2391595" y="214136"/>
                  <a:pt x="2403521" y="216460"/>
                  <a:pt x="2412893" y="221109"/>
                </a:cubicBezTo>
                <a:cubicBezTo>
                  <a:pt x="2422266" y="225757"/>
                  <a:pt x="2426952" y="232196"/>
                  <a:pt x="2426952" y="240425"/>
                </a:cubicBezTo>
                <a:cubicBezTo>
                  <a:pt x="2426952" y="248655"/>
                  <a:pt x="2422228" y="255094"/>
                  <a:pt x="2412779" y="259742"/>
                </a:cubicBezTo>
                <a:cubicBezTo>
                  <a:pt x="2403330" y="264390"/>
                  <a:pt x="2391443" y="266714"/>
                  <a:pt x="2377117" y="266714"/>
                </a:cubicBezTo>
                <a:cubicBezTo>
                  <a:pt x="2370107" y="266714"/>
                  <a:pt x="2363630" y="266105"/>
                  <a:pt x="2357687" y="264885"/>
                </a:cubicBezTo>
                <a:cubicBezTo>
                  <a:pt x="2351743" y="263666"/>
                  <a:pt x="2346561" y="261914"/>
                  <a:pt x="2342141" y="259628"/>
                </a:cubicBezTo>
                <a:cubicBezTo>
                  <a:pt x="2337722" y="257342"/>
                  <a:pt x="2334255" y="254560"/>
                  <a:pt x="2331740" y="251284"/>
                </a:cubicBezTo>
                <a:cubicBezTo>
                  <a:pt x="2329225" y="248007"/>
                  <a:pt x="2327969" y="244311"/>
                  <a:pt x="2327969" y="240197"/>
                </a:cubicBezTo>
                <a:cubicBezTo>
                  <a:pt x="2327969" y="236082"/>
                  <a:pt x="2329187" y="232424"/>
                  <a:pt x="2331626" y="229224"/>
                </a:cubicBezTo>
                <a:cubicBezTo>
                  <a:pt x="2334065" y="226023"/>
                  <a:pt x="2337493" y="223280"/>
                  <a:pt x="2341913" y="220994"/>
                </a:cubicBezTo>
                <a:cubicBezTo>
                  <a:pt x="2346333" y="218861"/>
                  <a:pt x="2351552" y="217184"/>
                  <a:pt x="2357572" y="215965"/>
                </a:cubicBezTo>
                <a:cubicBezTo>
                  <a:pt x="2363592" y="214746"/>
                  <a:pt x="2370107" y="214136"/>
                  <a:pt x="2377117" y="214136"/>
                </a:cubicBezTo>
                <a:close/>
                <a:moveTo>
                  <a:pt x="1910392" y="214136"/>
                </a:moveTo>
                <a:cubicBezTo>
                  <a:pt x="1924870" y="214136"/>
                  <a:pt x="1936796" y="216460"/>
                  <a:pt x="1946168" y="221109"/>
                </a:cubicBezTo>
                <a:cubicBezTo>
                  <a:pt x="1955541" y="225757"/>
                  <a:pt x="1960227" y="232196"/>
                  <a:pt x="1960227" y="240425"/>
                </a:cubicBezTo>
                <a:cubicBezTo>
                  <a:pt x="1960227" y="248655"/>
                  <a:pt x="1955503" y="255094"/>
                  <a:pt x="1946054" y="259742"/>
                </a:cubicBezTo>
                <a:cubicBezTo>
                  <a:pt x="1936605" y="264390"/>
                  <a:pt x="1924718" y="266714"/>
                  <a:pt x="1910392" y="266714"/>
                </a:cubicBezTo>
                <a:cubicBezTo>
                  <a:pt x="1903382" y="266714"/>
                  <a:pt x="1896905" y="266105"/>
                  <a:pt x="1890961" y="264885"/>
                </a:cubicBezTo>
                <a:cubicBezTo>
                  <a:pt x="1885018" y="263666"/>
                  <a:pt x="1879836" y="261914"/>
                  <a:pt x="1875417" y="259628"/>
                </a:cubicBezTo>
                <a:cubicBezTo>
                  <a:pt x="1870997" y="257342"/>
                  <a:pt x="1867530" y="254560"/>
                  <a:pt x="1865015" y="251284"/>
                </a:cubicBezTo>
                <a:cubicBezTo>
                  <a:pt x="1862501" y="248007"/>
                  <a:pt x="1861243" y="244311"/>
                  <a:pt x="1861243" y="240197"/>
                </a:cubicBezTo>
                <a:cubicBezTo>
                  <a:pt x="1861243" y="236082"/>
                  <a:pt x="1862463" y="232424"/>
                  <a:pt x="1864901" y="229224"/>
                </a:cubicBezTo>
                <a:cubicBezTo>
                  <a:pt x="1867339" y="226023"/>
                  <a:pt x="1870768" y="223280"/>
                  <a:pt x="1875188" y="220994"/>
                </a:cubicBezTo>
                <a:cubicBezTo>
                  <a:pt x="1879608" y="218861"/>
                  <a:pt x="1884827" y="217184"/>
                  <a:pt x="1890847" y="215965"/>
                </a:cubicBezTo>
                <a:cubicBezTo>
                  <a:pt x="1896867" y="214746"/>
                  <a:pt x="1903382" y="214136"/>
                  <a:pt x="1910392" y="214136"/>
                </a:cubicBezTo>
                <a:close/>
                <a:moveTo>
                  <a:pt x="1639044" y="213679"/>
                </a:moveTo>
                <a:lnTo>
                  <a:pt x="1639044" y="268086"/>
                </a:lnTo>
                <a:cubicBezTo>
                  <a:pt x="1639044" y="269915"/>
                  <a:pt x="1639387" y="271172"/>
                  <a:pt x="1640073" y="271858"/>
                </a:cubicBezTo>
                <a:cubicBezTo>
                  <a:pt x="1640759" y="272544"/>
                  <a:pt x="1642016" y="272886"/>
                  <a:pt x="1643845" y="272886"/>
                </a:cubicBezTo>
                <a:lnTo>
                  <a:pt x="1782377" y="272886"/>
                </a:lnTo>
                <a:lnTo>
                  <a:pt x="1782377" y="257342"/>
                </a:lnTo>
                <a:lnTo>
                  <a:pt x="1656647" y="257342"/>
                </a:lnTo>
                <a:lnTo>
                  <a:pt x="1656647" y="213679"/>
                </a:lnTo>
                <a:close/>
                <a:moveTo>
                  <a:pt x="2377117" y="199277"/>
                </a:moveTo>
                <a:cubicBezTo>
                  <a:pt x="2366754" y="199277"/>
                  <a:pt x="2357381" y="200268"/>
                  <a:pt x="2348999" y="202249"/>
                </a:cubicBezTo>
                <a:cubicBezTo>
                  <a:pt x="2340618" y="204230"/>
                  <a:pt x="2333455" y="206973"/>
                  <a:pt x="2327511" y="210479"/>
                </a:cubicBezTo>
                <a:cubicBezTo>
                  <a:pt x="2321568" y="213984"/>
                  <a:pt x="2316957" y="218289"/>
                  <a:pt x="2313681" y="223395"/>
                </a:cubicBezTo>
                <a:cubicBezTo>
                  <a:pt x="2310404" y="228500"/>
                  <a:pt x="2308766" y="234101"/>
                  <a:pt x="2308766" y="240197"/>
                </a:cubicBezTo>
                <a:cubicBezTo>
                  <a:pt x="2308766" y="252693"/>
                  <a:pt x="2314976" y="262599"/>
                  <a:pt x="2327397" y="269915"/>
                </a:cubicBezTo>
                <a:cubicBezTo>
                  <a:pt x="2339817" y="277230"/>
                  <a:pt x="2356467" y="280887"/>
                  <a:pt x="2377346" y="280887"/>
                </a:cubicBezTo>
                <a:cubicBezTo>
                  <a:pt x="2398377" y="280887"/>
                  <a:pt x="2415065" y="277268"/>
                  <a:pt x="2427409" y="270029"/>
                </a:cubicBezTo>
                <a:cubicBezTo>
                  <a:pt x="2439754" y="262790"/>
                  <a:pt x="2445926" y="252846"/>
                  <a:pt x="2445926" y="240197"/>
                </a:cubicBezTo>
                <a:cubicBezTo>
                  <a:pt x="2445926" y="227852"/>
                  <a:pt x="2439716" y="217946"/>
                  <a:pt x="2427295" y="210479"/>
                </a:cubicBezTo>
                <a:cubicBezTo>
                  <a:pt x="2414875" y="203011"/>
                  <a:pt x="2398149" y="199277"/>
                  <a:pt x="2377117" y="199277"/>
                </a:cubicBezTo>
                <a:close/>
                <a:moveTo>
                  <a:pt x="1910392" y="199277"/>
                </a:moveTo>
                <a:cubicBezTo>
                  <a:pt x="1900029" y="199277"/>
                  <a:pt x="1890657" y="200268"/>
                  <a:pt x="1882275" y="202249"/>
                </a:cubicBezTo>
                <a:cubicBezTo>
                  <a:pt x="1873893" y="204230"/>
                  <a:pt x="1866730" y="206973"/>
                  <a:pt x="1860786" y="210479"/>
                </a:cubicBezTo>
                <a:cubicBezTo>
                  <a:pt x="1854843" y="213984"/>
                  <a:pt x="1850233" y="218289"/>
                  <a:pt x="1846956" y="223395"/>
                </a:cubicBezTo>
                <a:cubicBezTo>
                  <a:pt x="1843679" y="228500"/>
                  <a:pt x="1842041" y="234101"/>
                  <a:pt x="1842041" y="240197"/>
                </a:cubicBezTo>
                <a:cubicBezTo>
                  <a:pt x="1842041" y="252693"/>
                  <a:pt x="1848251" y="262599"/>
                  <a:pt x="1860672" y="269915"/>
                </a:cubicBezTo>
                <a:cubicBezTo>
                  <a:pt x="1873093" y="277230"/>
                  <a:pt x="1889742" y="280887"/>
                  <a:pt x="1910621" y="280887"/>
                </a:cubicBezTo>
                <a:cubicBezTo>
                  <a:pt x="1931652" y="280887"/>
                  <a:pt x="1948340" y="277268"/>
                  <a:pt x="1960685" y="270029"/>
                </a:cubicBezTo>
                <a:cubicBezTo>
                  <a:pt x="1973029" y="262790"/>
                  <a:pt x="1979201" y="252846"/>
                  <a:pt x="1979201" y="240197"/>
                </a:cubicBezTo>
                <a:cubicBezTo>
                  <a:pt x="1979201" y="227852"/>
                  <a:pt x="1972991" y="217946"/>
                  <a:pt x="1960570" y="210479"/>
                </a:cubicBezTo>
                <a:cubicBezTo>
                  <a:pt x="1948149" y="203011"/>
                  <a:pt x="1931424" y="199277"/>
                  <a:pt x="1910392" y="199277"/>
                </a:cubicBezTo>
                <a:close/>
                <a:moveTo>
                  <a:pt x="1245967" y="198477"/>
                </a:moveTo>
                <a:cubicBezTo>
                  <a:pt x="1252443" y="198553"/>
                  <a:pt x="1257892" y="198591"/>
                  <a:pt x="1262311" y="198591"/>
                </a:cubicBezTo>
                <a:cubicBezTo>
                  <a:pt x="1262311" y="204535"/>
                  <a:pt x="1261854" y="210288"/>
                  <a:pt x="1260940" y="215851"/>
                </a:cubicBezTo>
                <a:cubicBezTo>
                  <a:pt x="1260025" y="221413"/>
                  <a:pt x="1258425" y="226328"/>
                  <a:pt x="1256139" y="230595"/>
                </a:cubicBezTo>
                <a:cubicBezTo>
                  <a:pt x="1253701" y="234863"/>
                  <a:pt x="1250310" y="238254"/>
                  <a:pt x="1245967" y="240768"/>
                </a:cubicBezTo>
                <a:cubicBezTo>
                  <a:pt x="1241623" y="243283"/>
                  <a:pt x="1235946" y="244540"/>
                  <a:pt x="1228936" y="244540"/>
                </a:cubicBezTo>
                <a:cubicBezTo>
                  <a:pt x="1222383" y="244540"/>
                  <a:pt x="1216782" y="242940"/>
                  <a:pt x="1212134" y="239739"/>
                </a:cubicBezTo>
                <a:cubicBezTo>
                  <a:pt x="1207485" y="236539"/>
                  <a:pt x="1205161" y="231053"/>
                  <a:pt x="1205161" y="223280"/>
                </a:cubicBezTo>
                <a:cubicBezTo>
                  <a:pt x="1205161" y="216117"/>
                  <a:pt x="1207295" y="210822"/>
                  <a:pt x="1211562" y="207393"/>
                </a:cubicBezTo>
                <a:cubicBezTo>
                  <a:pt x="1215829" y="203964"/>
                  <a:pt x="1221011" y="201563"/>
                  <a:pt x="1227107" y="200192"/>
                </a:cubicBezTo>
                <a:cubicBezTo>
                  <a:pt x="1233203" y="198972"/>
                  <a:pt x="1239489" y="198401"/>
                  <a:pt x="1245967" y="198477"/>
                </a:cubicBezTo>
                <a:close/>
                <a:moveTo>
                  <a:pt x="2081081" y="186476"/>
                </a:moveTo>
                <a:lnTo>
                  <a:pt x="2081081" y="202020"/>
                </a:lnTo>
                <a:lnTo>
                  <a:pt x="2165205" y="202020"/>
                </a:lnTo>
                <a:lnTo>
                  <a:pt x="2165205" y="277458"/>
                </a:lnTo>
                <a:lnTo>
                  <a:pt x="2183722" y="277458"/>
                </a:lnTo>
                <a:lnTo>
                  <a:pt x="2183722" y="202020"/>
                </a:lnTo>
                <a:lnTo>
                  <a:pt x="2266475" y="202020"/>
                </a:lnTo>
                <a:lnTo>
                  <a:pt x="2266475" y="186476"/>
                </a:lnTo>
                <a:close/>
                <a:moveTo>
                  <a:pt x="1614355" y="179846"/>
                </a:moveTo>
                <a:lnTo>
                  <a:pt x="1614355" y="194934"/>
                </a:lnTo>
                <a:lnTo>
                  <a:pt x="1799750" y="194934"/>
                </a:lnTo>
                <a:lnTo>
                  <a:pt x="1799750" y="179846"/>
                </a:lnTo>
                <a:close/>
                <a:moveTo>
                  <a:pt x="1122027" y="150585"/>
                </a:moveTo>
                <a:cubicBezTo>
                  <a:pt x="1127971" y="150585"/>
                  <a:pt x="1133038" y="151881"/>
                  <a:pt x="1137229" y="154472"/>
                </a:cubicBezTo>
                <a:cubicBezTo>
                  <a:pt x="1141420" y="157062"/>
                  <a:pt x="1144811" y="160415"/>
                  <a:pt x="1147402" y="164530"/>
                </a:cubicBezTo>
                <a:cubicBezTo>
                  <a:pt x="1150145" y="168797"/>
                  <a:pt x="1152126" y="173674"/>
                  <a:pt x="1153345" y="179160"/>
                </a:cubicBezTo>
                <a:cubicBezTo>
                  <a:pt x="1154565" y="184647"/>
                  <a:pt x="1155174" y="190286"/>
                  <a:pt x="1155174" y="196077"/>
                </a:cubicBezTo>
                <a:cubicBezTo>
                  <a:pt x="1155174" y="201563"/>
                  <a:pt x="1154679" y="207164"/>
                  <a:pt x="1153688" y="212879"/>
                </a:cubicBezTo>
                <a:cubicBezTo>
                  <a:pt x="1152698" y="218594"/>
                  <a:pt x="1150983" y="223814"/>
                  <a:pt x="1148545" y="228538"/>
                </a:cubicBezTo>
                <a:cubicBezTo>
                  <a:pt x="1146106" y="233262"/>
                  <a:pt x="1142868" y="237111"/>
                  <a:pt x="1138829" y="240082"/>
                </a:cubicBezTo>
                <a:cubicBezTo>
                  <a:pt x="1134791" y="243054"/>
                  <a:pt x="1129723" y="244540"/>
                  <a:pt x="1123627" y="244540"/>
                </a:cubicBezTo>
                <a:cubicBezTo>
                  <a:pt x="1116769" y="244540"/>
                  <a:pt x="1111016" y="243245"/>
                  <a:pt x="1106368" y="240654"/>
                </a:cubicBezTo>
                <a:cubicBezTo>
                  <a:pt x="1101720" y="238063"/>
                  <a:pt x="1097948" y="234558"/>
                  <a:pt x="1095052" y="230138"/>
                </a:cubicBezTo>
                <a:cubicBezTo>
                  <a:pt x="1092157" y="225719"/>
                  <a:pt x="1090137" y="220499"/>
                  <a:pt x="1088995" y="214479"/>
                </a:cubicBezTo>
                <a:cubicBezTo>
                  <a:pt x="1087851" y="208459"/>
                  <a:pt x="1087280" y="202097"/>
                  <a:pt x="1087280" y="195391"/>
                </a:cubicBezTo>
                <a:cubicBezTo>
                  <a:pt x="1087280" y="189447"/>
                  <a:pt x="1087890" y="183771"/>
                  <a:pt x="1089109" y="178360"/>
                </a:cubicBezTo>
                <a:cubicBezTo>
                  <a:pt x="1090328" y="172950"/>
                  <a:pt x="1092385" y="168188"/>
                  <a:pt x="1095281" y="164073"/>
                </a:cubicBezTo>
                <a:cubicBezTo>
                  <a:pt x="1098024" y="159958"/>
                  <a:pt x="1101606" y="156681"/>
                  <a:pt x="1106025" y="154243"/>
                </a:cubicBezTo>
                <a:cubicBezTo>
                  <a:pt x="1110445" y="151805"/>
                  <a:pt x="1115779" y="150585"/>
                  <a:pt x="1122027" y="150585"/>
                </a:cubicBezTo>
                <a:close/>
                <a:moveTo>
                  <a:pt x="794062" y="150585"/>
                </a:moveTo>
                <a:cubicBezTo>
                  <a:pt x="800463" y="150585"/>
                  <a:pt x="805950" y="152033"/>
                  <a:pt x="810522" y="154929"/>
                </a:cubicBezTo>
                <a:cubicBezTo>
                  <a:pt x="815094" y="157824"/>
                  <a:pt x="818827" y="161558"/>
                  <a:pt x="821723" y="166130"/>
                </a:cubicBezTo>
                <a:cubicBezTo>
                  <a:pt x="824619" y="170702"/>
                  <a:pt x="826790" y="175770"/>
                  <a:pt x="828238" y="181332"/>
                </a:cubicBezTo>
                <a:cubicBezTo>
                  <a:pt x="829686" y="186895"/>
                  <a:pt x="830410" y="192343"/>
                  <a:pt x="830410" y="197677"/>
                </a:cubicBezTo>
                <a:cubicBezTo>
                  <a:pt x="830410" y="203163"/>
                  <a:pt x="829686" y="208726"/>
                  <a:pt x="828238" y="214365"/>
                </a:cubicBezTo>
                <a:cubicBezTo>
                  <a:pt x="826790" y="220004"/>
                  <a:pt x="824619" y="225033"/>
                  <a:pt x="821723" y="229452"/>
                </a:cubicBezTo>
                <a:cubicBezTo>
                  <a:pt x="818827" y="233872"/>
                  <a:pt x="815094" y="237492"/>
                  <a:pt x="810522" y="240311"/>
                </a:cubicBezTo>
                <a:cubicBezTo>
                  <a:pt x="805950" y="243130"/>
                  <a:pt x="800463" y="244540"/>
                  <a:pt x="794062" y="244540"/>
                </a:cubicBezTo>
                <a:cubicBezTo>
                  <a:pt x="787662" y="244540"/>
                  <a:pt x="782175" y="243130"/>
                  <a:pt x="777603" y="240311"/>
                </a:cubicBezTo>
                <a:cubicBezTo>
                  <a:pt x="773031" y="237492"/>
                  <a:pt x="769298" y="233872"/>
                  <a:pt x="766402" y="229452"/>
                </a:cubicBezTo>
                <a:cubicBezTo>
                  <a:pt x="763506" y="225033"/>
                  <a:pt x="761411" y="220004"/>
                  <a:pt x="760116" y="214365"/>
                </a:cubicBezTo>
                <a:cubicBezTo>
                  <a:pt x="758820" y="208726"/>
                  <a:pt x="758172" y="203163"/>
                  <a:pt x="758172" y="197677"/>
                </a:cubicBezTo>
                <a:cubicBezTo>
                  <a:pt x="758172" y="192343"/>
                  <a:pt x="758820" y="186895"/>
                  <a:pt x="760116" y="181332"/>
                </a:cubicBezTo>
                <a:cubicBezTo>
                  <a:pt x="761411" y="175770"/>
                  <a:pt x="763506" y="170702"/>
                  <a:pt x="766402" y="166130"/>
                </a:cubicBezTo>
                <a:cubicBezTo>
                  <a:pt x="769298" y="161558"/>
                  <a:pt x="773031" y="157824"/>
                  <a:pt x="777603" y="154929"/>
                </a:cubicBezTo>
                <a:cubicBezTo>
                  <a:pt x="782175" y="152033"/>
                  <a:pt x="787662" y="150585"/>
                  <a:pt x="794062" y="150585"/>
                </a:cubicBezTo>
                <a:close/>
                <a:moveTo>
                  <a:pt x="442095" y="150585"/>
                </a:moveTo>
                <a:cubicBezTo>
                  <a:pt x="453068" y="150585"/>
                  <a:pt x="461450" y="153976"/>
                  <a:pt x="467241" y="160758"/>
                </a:cubicBezTo>
                <a:cubicBezTo>
                  <a:pt x="473032" y="167540"/>
                  <a:pt x="476309" y="176341"/>
                  <a:pt x="477071" y="187161"/>
                </a:cubicBezTo>
                <a:lnTo>
                  <a:pt x="408719" y="187161"/>
                </a:lnTo>
                <a:cubicBezTo>
                  <a:pt x="409481" y="177408"/>
                  <a:pt x="412644" y="168873"/>
                  <a:pt x="418206" y="161558"/>
                </a:cubicBezTo>
                <a:cubicBezTo>
                  <a:pt x="423769" y="154243"/>
                  <a:pt x="431732" y="150585"/>
                  <a:pt x="442095" y="150585"/>
                </a:cubicBezTo>
                <a:close/>
                <a:moveTo>
                  <a:pt x="273921" y="139613"/>
                </a:moveTo>
                <a:lnTo>
                  <a:pt x="273921" y="216651"/>
                </a:lnTo>
                <a:cubicBezTo>
                  <a:pt x="273921" y="230519"/>
                  <a:pt x="277122" y="241111"/>
                  <a:pt x="283523" y="248426"/>
                </a:cubicBezTo>
                <a:cubicBezTo>
                  <a:pt x="289923" y="255741"/>
                  <a:pt x="299601" y="259399"/>
                  <a:pt x="312555" y="259399"/>
                </a:cubicBezTo>
                <a:cubicBezTo>
                  <a:pt x="319870" y="259399"/>
                  <a:pt x="326538" y="258027"/>
                  <a:pt x="332557" y="255284"/>
                </a:cubicBezTo>
                <a:cubicBezTo>
                  <a:pt x="338577" y="252541"/>
                  <a:pt x="344330" y="247740"/>
                  <a:pt x="349817" y="240882"/>
                </a:cubicBezTo>
                <a:lnTo>
                  <a:pt x="349359" y="255741"/>
                </a:lnTo>
                <a:lnTo>
                  <a:pt x="366047" y="255741"/>
                </a:lnTo>
                <a:lnTo>
                  <a:pt x="366047" y="139613"/>
                </a:lnTo>
                <a:lnTo>
                  <a:pt x="349817" y="139613"/>
                </a:lnTo>
                <a:lnTo>
                  <a:pt x="349817" y="207050"/>
                </a:lnTo>
                <a:cubicBezTo>
                  <a:pt x="349817" y="213298"/>
                  <a:pt x="348902" y="218784"/>
                  <a:pt x="347073" y="223509"/>
                </a:cubicBezTo>
                <a:cubicBezTo>
                  <a:pt x="345245" y="228233"/>
                  <a:pt x="342806" y="232196"/>
                  <a:pt x="339758" y="235396"/>
                </a:cubicBezTo>
                <a:cubicBezTo>
                  <a:pt x="336863" y="238596"/>
                  <a:pt x="333510" y="240959"/>
                  <a:pt x="329700" y="242483"/>
                </a:cubicBezTo>
                <a:cubicBezTo>
                  <a:pt x="325890" y="244007"/>
                  <a:pt x="322080" y="244769"/>
                  <a:pt x="318270" y="244769"/>
                </a:cubicBezTo>
                <a:cubicBezTo>
                  <a:pt x="308516" y="244769"/>
                  <a:pt x="301620" y="242140"/>
                  <a:pt x="297582" y="236882"/>
                </a:cubicBezTo>
                <a:cubicBezTo>
                  <a:pt x="293543" y="231624"/>
                  <a:pt x="291524" y="223280"/>
                  <a:pt x="291524" y="211850"/>
                </a:cubicBezTo>
                <a:lnTo>
                  <a:pt x="291524" y="139613"/>
                </a:lnTo>
                <a:close/>
                <a:moveTo>
                  <a:pt x="1418826" y="139384"/>
                </a:moveTo>
                <a:lnTo>
                  <a:pt x="1465689" y="254827"/>
                </a:lnTo>
                <a:lnTo>
                  <a:pt x="1447859" y="300547"/>
                </a:lnTo>
                <a:lnTo>
                  <a:pt x="1466147" y="300547"/>
                </a:lnTo>
                <a:lnTo>
                  <a:pt x="1530840" y="139384"/>
                </a:lnTo>
                <a:lnTo>
                  <a:pt x="1511866" y="139384"/>
                </a:lnTo>
                <a:lnTo>
                  <a:pt x="1475290" y="236310"/>
                </a:lnTo>
                <a:lnTo>
                  <a:pt x="1438257" y="139384"/>
                </a:lnTo>
                <a:close/>
                <a:moveTo>
                  <a:pt x="1365639" y="135955"/>
                </a:moveTo>
                <a:cubicBezTo>
                  <a:pt x="1358171" y="135955"/>
                  <a:pt x="1351427" y="137327"/>
                  <a:pt x="1345408" y="140070"/>
                </a:cubicBezTo>
                <a:cubicBezTo>
                  <a:pt x="1339388" y="142813"/>
                  <a:pt x="1333711" y="147614"/>
                  <a:pt x="1328377" y="154472"/>
                </a:cubicBezTo>
                <a:lnTo>
                  <a:pt x="1328834" y="139613"/>
                </a:lnTo>
                <a:lnTo>
                  <a:pt x="1311918" y="139613"/>
                </a:lnTo>
                <a:lnTo>
                  <a:pt x="1311918" y="255741"/>
                </a:lnTo>
                <a:lnTo>
                  <a:pt x="1328377" y="255741"/>
                </a:lnTo>
                <a:lnTo>
                  <a:pt x="1328377" y="188304"/>
                </a:lnTo>
                <a:cubicBezTo>
                  <a:pt x="1328377" y="182208"/>
                  <a:pt x="1329253" y="176798"/>
                  <a:pt x="1331006" y="172074"/>
                </a:cubicBezTo>
                <a:cubicBezTo>
                  <a:pt x="1332758" y="167349"/>
                  <a:pt x="1335159" y="163387"/>
                  <a:pt x="1338207" y="160187"/>
                </a:cubicBezTo>
                <a:cubicBezTo>
                  <a:pt x="1341102" y="156986"/>
                  <a:pt x="1344417" y="154586"/>
                  <a:pt x="1348151" y="152986"/>
                </a:cubicBezTo>
                <a:cubicBezTo>
                  <a:pt x="1351885" y="151386"/>
                  <a:pt x="1355733" y="150585"/>
                  <a:pt x="1359695" y="150585"/>
                </a:cubicBezTo>
                <a:cubicBezTo>
                  <a:pt x="1369296" y="150585"/>
                  <a:pt x="1376154" y="153252"/>
                  <a:pt x="1380269" y="158586"/>
                </a:cubicBezTo>
                <a:cubicBezTo>
                  <a:pt x="1384384" y="163920"/>
                  <a:pt x="1386441" y="172226"/>
                  <a:pt x="1386441" y="183504"/>
                </a:cubicBezTo>
                <a:lnTo>
                  <a:pt x="1386441" y="255741"/>
                </a:lnTo>
                <a:lnTo>
                  <a:pt x="1404043" y="255741"/>
                </a:lnTo>
                <a:lnTo>
                  <a:pt x="1404043" y="178703"/>
                </a:lnTo>
                <a:cubicBezTo>
                  <a:pt x="1404043" y="164987"/>
                  <a:pt x="1400843" y="154434"/>
                  <a:pt x="1394442" y="147042"/>
                </a:cubicBezTo>
                <a:cubicBezTo>
                  <a:pt x="1388041" y="139651"/>
                  <a:pt x="1378440" y="135955"/>
                  <a:pt x="1365639" y="135955"/>
                </a:cubicBezTo>
                <a:close/>
                <a:moveTo>
                  <a:pt x="1235565" y="135955"/>
                </a:moveTo>
                <a:cubicBezTo>
                  <a:pt x="1229927" y="135955"/>
                  <a:pt x="1224478" y="136679"/>
                  <a:pt x="1219220" y="138127"/>
                </a:cubicBezTo>
                <a:cubicBezTo>
                  <a:pt x="1213963" y="139575"/>
                  <a:pt x="1209276" y="141670"/>
                  <a:pt x="1205161" y="144413"/>
                </a:cubicBezTo>
                <a:cubicBezTo>
                  <a:pt x="1201047" y="147309"/>
                  <a:pt x="1197694" y="150966"/>
                  <a:pt x="1195103" y="155386"/>
                </a:cubicBezTo>
                <a:cubicBezTo>
                  <a:pt x="1192512" y="159806"/>
                  <a:pt x="1191064" y="165063"/>
                  <a:pt x="1190760" y="171159"/>
                </a:cubicBezTo>
                <a:lnTo>
                  <a:pt x="1209733" y="171159"/>
                </a:lnTo>
                <a:cubicBezTo>
                  <a:pt x="1210495" y="162930"/>
                  <a:pt x="1213239" y="157443"/>
                  <a:pt x="1217963" y="154700"/>
                </a:cubicBezTo>
                <a:cubicBezTo>
                  <a:pt x="1222687" y="151957"/>
                  <a:pt x="1228479" y="150585"/>
                  <a:pt x="1235337" y="150585"/>
                </a:cubicBezTo>
                <a:cubicBezTo>
                  <a:pt x="1242957" y="150585"/>
                  <a:pt x="1249053" y="152338"/>
                  <a:pt x="1253625" y="155843"/>
                </a:cubicBezTo>
                <a:cubicBezTo>
                  <a:pt x="1258197" y="159348"/>
                  <a:pt x="1260864" y="165825"/>
                  <a:pt x="1261626" y="175274"/>
                </a:cubicBezTo>
                <a:lnTo>
                  <a:pt x="1261626" y="183732"/>
                </a:lnTo>
                <a:cubicBezTo>
                  <a:pt x="1257968" y="183732"/>
                  <a:pt x="1253929" y="183732"/>
                  <a:pt x="1249510" y="183732"/>
                </a:cubicBezTo>
                <a:cubicBezTo>
                  <a:pt x="1245090" y="183732"/>
                  <a:pt x="1240594" y="183809"/>
                  <a:pt x="1236023" y="183961"/>
                </a:cubicBezTo>
                <a:cubicBezTo>
                  <a:pt x="1231451" y="184266"/>
                  <a:pt x="1226917" y="184837"/>
                  <a:pt x="1222421" y="185676"/>
                </a:cubicBezTo>
                <a:cubicBezTo>
                  <a:pt x="1217925" y="186514"/>
                  <a:pt x="1213772" y="187771"/>
                  <a:pt x="1209962" y="189447"/>
                </a:cubicBezTo>
                <a:cubicBezTo>
                  <a:pt x="1202799" y="192495"/>
                  <a:pt x="1197122" y="196839"/>
                  <a:pt x="1192931" y="202478"/>
                </a:cubicBezTo>
                <a:cubicBezTo>
                  <a:pt x="1188740" y="208116"/>
                  <a:pt x="1186645" y="214974"/>
                  <a:pt x="1186645" y="223052"/>
                </a:cubicBezTo>
                <a:cubicBezTo>
                  <a:pt x="1186645" y="234786"/>
                  <a:pt x="1190493" y="243778"/>
                  <a:pt x="1198189" y="250026"/>
                </a:cubicBezTo>
                <a:cubicBezTo>
                  <a:pt x="1205885" y="256275"/>
                  <a:pt x="1215220" y="259399"/>
                  <a:pt x="1226193" y="259399"/>
                </a:cubicBezTo>
                <a:cubicBezTo>
                  <a:pt x="1233355" y="259399"/>
                  <a:pt x="1240251" y="257799"/>
                  <a:pt x="1246881" y="254598"/>
                </a:cubicBezTo>
                <a:cubicBezTo>
                  <a:pt x="1253510" y="251398"/>
                  <a:pt x="1258501" y="247588"/>
                  <a:pt x="1261854" y="243168"/>
                </a:cubicBezTo>
                <a:lnTo>
                  <a:pt x="1262540" y="255741"/>
                </a:lnTo>
                <a:lnTo>
                  <a:pt x="1279228" y="255741"/>
                </a:lnTo>
                <a:cubicBezTo>
                  <a:pt x="1278771" y="253455"/>
                  <a:pt x="1278466" y="250636"/>
                  <a:pt x="1278313" y="247283"/>
                </a:cubicBezTo>
                <a:cubicBezTo>
                  <a:pt x="1278161" y="243930"/>
                  <a:pt x="1278085" y="240882"/>
                  <a:pt x="1278085" y="238139"/>
                </a:cubicBezTo>
                <a:lnTo>
                  <a:pt x="1278085" y="175960"/>
                </a:lnTo>
                <a:cubicBezTo>
                  <a:pt x="1278237" y="162244"/>
                  <a:pt x="1274465" y="152148"/>
                  <a:pt x="1266769" y="145671"/>
                </a:cubicBezTo>
                <a:cubicBezTo>
                  <a:pt x="1259073" y="139194"/>
                  <a:pt x="1248672" y="135955"/>
                  <a:pt x="1235565" y="135955"/>
                </a:cubicBezTo>
                <a:close/>
                <a:moveTo>
                  <a:pt x="1124770" y="135955"/>
                </a:moveTo>
                <a:cubicBezTo>
                  <a:pt x="1117760" y="135955"/>
                  <a:pt x="1110826" y="137555"/>
                  <a:pt x="1103968" y="140756"/>
                </a:cubicBezTo>
                <a:cubicBezTo>
                  <a:pt x="1097110" y="143956"/>
                  <a:pt x="1091699" y="148833"/>
                  <a:pt x="1087737" y="155386"/>
                </a:cubicBezTo>
                <a:lnTo>
                  <a:pt x="1088423" y="139384"/>
                </a:lnTo>
                <a:lnTo>
                  <a:pt x="1071278" y="139384"/>
                </a:lnTo>
                <a:lnTo>
                  <a:pt x="1071278" y="300547"/>
                </a:lnTo>
                <a:lnTo>
                  <a:pt x="1088423" y="300547"/>
                </a:lnTo>
                <a:lnTo>
                  <a:pt x="1088423" y="257799"/>
                </a:lnTo>
                <a:lnTo>
                  <a:pt x="1087509" y="241568"/>
                </a:lnTo>
                <a:cubicBezTo>
                  <a:pt x="1091623" y="247055"/>
                  <a:pt x="1096500" y="251398"/>
                  <a:pt x="1102139" y="254598"/>
                </a:cubicBezTo>
                <a:cubicBezTo>
                  <a:pt x="1107778" y="257799"/>
                  <a:pt x="1115245" y="259399"/>
                  <a:pt x="1124542" y="259399"/>
                </a:cubicBezTo>
                <a:cubicBezTo>
                  <a:pt x="1133229" y="259399"/>
                  <a:pt x="1140696" y="257723"/>
                  <a:pt x="1146945" y="254370"/>
                </a:cubicBezTo>
                <a:cubicBezTo>
                  <a:pt x="1153193" y="251017"/>
                  <a:pt x="1158298" y="246445"/>
                  <a:pt x="1162261" y="240654"/>
                </a:cubicBezTo>
                <a:cubicBezTo>
                  <a:pt x="1166223" y="235015"/>
                  <a:pt x="1169157" y="228424"/>
                  <a:pt x="1171062" y="220880"/>
                </a:cubicBezTo>
                <a:cubicBezTo>
                  <a:pt x="1172967" y="213336"/>
                  <a:pt x="1173919" y="205449"/>
                  <a:pt x="1173919" y="197220"/>
                </a:cubicBezTo>
                <a:cubicBezTo>
                  <a:pt x="1173919" y="189295"/>
                  <a:pt x="1173005" y="181637"/>
                  <a:pt x="1171176" y="174246"/>
                </a:cubicBezTo>
                <a:cubicBezTo>
                  <a:pt x="1169347" y="166854"/>
                  <a:pt x="1166452" y="160339"/>
                  <a:pt x="1162489" y="154700"/>
                </a:cubicBezTo>
                <a:cubicBezTo>
                  <a:pt x="1158527" y="149061"/>
                  <a:pt x="1153460" y="144528"/>
                  <a:pt x="1147287" y="141099"/>
                </a:cubicBezTo>
                <a:cubicBezTo>
                  <a:pt x="1141115" y="137670"/>
                  <a:pt x="1133610" y="135955"/>
                  <a:pt x="1124770" y="135955"/>
                </a:cubicBezTo>
                <a:close/>
                <a:moveTo>
                  <a:pt x="925431" y="135955"/>
                </a:moveTo>
                <a:cubicBezTo>
                  <a:pt x="918268" y="135955"/>
                  <a:pt x="911868" y="137327"/>
                  <a:pt x="906229" y="140070"/>
                </a:cubicBezTo>
                <a:cubicBezTo>
                  <a:pt x="900590" y="142813"/>
                  <a:pt x="895104" y="147614"/>
                  <a:pt x="889770" y="154472"/>
                </a:cubicBezTo>
                <a:lnTo>
                  <a:pt x="890227" y="139613"/>
                </a:lnTo>
                <a:lnTo>
                  <a:pt x="873310" y="139613"/>
                </a:lnTo>
                <a:lnTo>
                  <a:pt x="873310" y="255741"/>
                </a:lnTo>
                <a:lnTo>
                  <a:pt x="889770" y="255741"/>
                </a:lnTo>
                <a:lnTo>
                  <a:pt x="889770" y="188304"/>
                </a:lnTo>
                <a:cubicBezTo>
                  <a:pt x="889770" y="182208"/>
                  <a:pt x="890608" y="176798"/>
                  <a:pt x="892284" y="172074"/>
                </a:cubicBezTo>
                <a:cubicBezTo>
                  <a:pt x="893961" y="167349"/>
                  <a:pt x="896247" y="163387"/>
                  <a:pt x="899142" y="160187"/>
                </a:cubicBezTo>
                <a:cubicBezTo>
                  <a:pt x="902038" y="156986"/>
                  <a:pt x="905276" y="154586"/>
                  <a:pt x="908858" y="152986"/>
                </a:cubicBezTo>
                <a:cubicBezTo>
                  <a:pt x="912439" y="151386"/>
                  <a:pt x="916135" y="150585"/>
                  <a:pt x="919945" y="150585"/>
                </a:cubicBezTo>
                <a:cubicBezTo>
                  <a:pt x="929089" y="150585"/>
                  <a:pt x="935642" y="153252"/>
                  <a:pt x="939604" y="158586"/>
                </a:cubicBezTo>
                <a:cubicBezTo>
                  <a:pt x="943567" y="163920"/>
                  <a:pt x="945548" y="172226"/>
                  <a:pt x="945548" y="183504"/>
                </a:cubicBezTo>
                <a:lnTo>
                  <a:pt x="945548" y="255741"/>
                </a:lnTo>
                <a:lnTo>
                  <a:pt x="962236" y="255741"/>
                </a:lnTo>
                <a:lnTo>
                  <a:pt x="962236" y="180989"/>
                </a:lnTo>
                <a:cubicBezTo>
                  <a:pt x="963455" y="170931"/>
                  <a:pt x="966998" y="163349"/>
                  <a:pt x="972866" y="158244"/>
                </a:cubicBezTo>
                <a:cubicBezTo>
                  <a:pt x="978733" y="153138"/>
                  <a:pt x="984943" y="150585"/>
                  <a:pt x="991497" y="150585"/>
                </a:cubicBezTo>
                <a:cubicBezTo>
                  <a:pt x="1000793" y="150585"/>
                  <a:pt x="1007384" y="153252"/>
                  <a:pt x="1011271" y="158586"/>
                </a:cubicBezTo>
                <a:cubicBezTo>
                  <a:pt x="1015157" y="163920"/>
                  <a:pt x="1017100" y="172226"/>
                  <a:pt x="1017100" y="183504"/>
                </a:cubicBezTo>
                <a:lnTo>
                  <a:pt x="1017100" y="255741"/>
                </a:lnTo>
                <a:lnTo>
                  <a:pt x="1034245" y="255741"/>
                </a:lnTo>
                <a:lnTo>
                  <a:pt x="1034245" y="178703"/>
                </a:lnTo>
                <a:cubicBezTo>
                  <a:pt x="1034245" y="164987"/>
                  <a:pt x="1031159" y="154434"/>
                  <a:pt x="1024987" y="147042"/>
                </a:cubicBezTo>
                <a:cubicBezTo>
                  <a:pt x="1018814" y="139651"/>
                  <a:pt x="1009556" y="135955"/>
                  <a:pt x="997212" y="135955"/>
                </a:cubicBezTo>
                <a:cubicBezTo>
                  <a:pt x="990049" y="135955"/>
                  <a:pt x="983534" y="137327"/>
                  <a:pt x="977666" y="140070"/>
                </a:cubicBezTo>
                <a:cubicBezTo>
                  <a:pt x="971799" y="142813"/>
                  <a:pt x="966351" y="147614"/>
                  <a:pt x="961321" y="154472"/>
                </a:cubicBezTo>
                <a:lnTo>
                  <a:pt x="959493" y="158586"/>
                </a:lnTo>
                <a:cubicBezTo>
                  <a:pt x="957054" y="151271"/>
                  <a:pt x="952977" y="145671"/>
                  <a:pt x="947262" y="141784"/>
                </a:cubicBezTo>
                <a:cubicBezTo>
                  <a:pt x="941547" y="137898"/>
                  <a:pt x="934270" y="135955"/>
                  <a:pt x="925431" y="135955"/>
                </a:cubicBezTo>
                <a:close/>
                <a:moveTo>
                  <a:pt x="794062" y="135955"/>
                </a:moveTo>
                <a:cubicBezTo>
                  <a:pt x="784614" y="135955"/>
                  <a:pt x="776460" y="137708"/>
                  <a:pt x="769602" y="141213"/>
                </a:cubicBezTo>
                <a:cubicBezTo>
                  <a:pt x="762744" y="144718"/>
                  <a:pt x="757106" y="149366"/>
                  <a:pt x="752686" y="155157"/>
                </a:cubicBezTo>
                <a:cubicBezTo>
                  <a:pt x="748266" y="160949"/>
                  <a:pt x="744990" y="167540"/>
                  <a:pt x="742856" y="174931"/>
                </a:cubicBezTo>
                <a:cubicBezTo>
                  <a:pt x="740723" y="182323"/>
                  <a:pt x="739656" y="189905"/>
                  <a:pt x="739656" y="197677"/>
                </a:cubicBezTo>
                <a:cubicBezTo>
                  <a:pt x="739656" y="205602"/>
                  <a:pt x="740723" y="213260"/>
                  <a:pt x="742856" y="220651"/>
                </a:cubicBezTo>
                <a:cubicBezTo>
                  <a:pt x="744990" y="228043"/>
                  <a:pt x="748266" y="234634"/>
                  <a:pt x="752686" y="240425"/>
                </a:cubicBezTo>
                <a:cubicBezTo>
                  <a:pt x="757106" y="246216"/>
                  <a:pt x="762744" y="250827"/>
                  <a:pt x="769602" y="254256"/>
                </a:cubicBezTo>
                <a:cubicBezTo>
                  <a:pt x="776460" y="257685"/>
                  <a:pt x="784614" y="259399"/>
                  <a:pt x="794062" y="259399"/>
                </a:cubicBezTo>
                <a:cubicBezTo>
                  <a:pt x="803359" y="259399"/>
                  <a:pt x="811474" y="257685"/>
                  <a:pt x="818408" y="254256"/>
                </a:cubicBezTo>
                <a:cubicBezTo>
                  <a:pt x="825343" y="250827"/>
                  <a:pt x="831096" y="246216"/>
                  <a:pt x="835668" y="240425"/>
                </a:cubicBezTo>
                <a:cubicBezTo>
                  <a:pt x="840240" y="234634"/>
                  <a:pt x="843631" y="228043"/>
                  <a:pt x="845840" y="220651"/>
                </a:cubicBezTo>
                <a:cubicBezTo>
                  <a:pt x="848050" y="213260"/>
                  <a:pt x="849155" y="205602"/>
                  <a:pt x="849155" y="197677"/>
                </a:cubicBezTo>
                <a:cubicBezTo>
                  <a:pt x="849155" y="189905"/>
                  <a:pt x="848050" y="182323"/>
                  <a:pt x="845840" y="174931"/>
                </a:cubicBezTo>
                <a:cubicBezTo>
                  <a:pt x="843631" y="167540"/>
                  <a:pt x="840240" y="160949"/>
                  <a:pt x="835668" y="155157"/>
                </a:cubicBezTo>
                <a:cubicBezTo>
                  <a:pt x="831096" y="149366"/>
                  <a:pt x="825343" y="144718"/>
                  <a:pt x="818408" y="141213"/>
                </a:cubicBezTo>
                <a:cubicBezTo>
                  <a:pt x="811474" y="137708"/>
                  <a:pt x="803359" y="135955"/>
                  <a:pt x="794062" y="135955"/>
                </a:cubicBezTo>
                <a:close/>
                <a:moveTo>
                  <a:pt x="441866" y="135955"/>
                </a:moveTo>
                <a:cubicBezTo>
                  <a:pt x="433027" y="135955"/>
                  <a:pt x="425331" y="137670"/>
                  <a:pt x="418778" y="141099"/>
                </a:cubicBezTo>
                <a:cubicBezTo>
                  <a:pt x="412224" y="144528"/>
                  <a:pt x="406814" y="149138"/>
                  <a:pt x="402547" y="154929"/>
                </a:cubicBezTo>
                <a:cubicBezTo>
                  <a:pt x="398127" y="160568"/>
                  <a:pt x="394851" y="167121"/>
                  <a:pt x="392717" y="174588"/>
                </a:cubicBezTo>
                <a:cubicBezTo>
                  <a:pt x="390584" y="182056"/>
                  <a:pt x="389517" y="189752"/>
                  <a:pt x="389517" y="197677"/>
                </a:cubicBezTo>
                <a:cubicBezTo>
                  <a:pt x="389517" y="205907"/>
                  <a:pt x="390507" y="213717"/>
                  <a:pt x="392489" y="221109"/>
                </a:cubicBezTo>
                <a:cubicBezTo>
                  <a:pt x="394470" y="228500"/>
                  <a:pt x="397594" y="235091"/>
                  <a:pt x="401861" y="240882"/>
                </a:cubicBezTo>
                <a:cubicBezTo>
                  <a:pt x="406128" y="246521"/>
                  <a:pt x="411462" y="251017"/>
                  <a:pt x="417863" y="254370"/>
                </a:cubicBezTo>
                <a:cubicBezTo>
                  <a:pt x="424264" y="257723"/>
                  <a:pt x="431884" y="259399"/>
                  <a:pt x="440723" y="259399"/>
                </a:cubicBezTo>
                <a:cubicBezTo>
                  <a:pt x="454896" y="259399"/>
                  <a:pt x="466479" y="256046"/>
                  <a:pt x="475470" y="249341"/>
                </a:cubicBezTo>
                <a:cubicBezTo>
                  <a:pt x="484462" y="242635"/>
                  <a:pt x="490787" y="231891"/>
                  <a:pt x="494444" y="217108"/>
                </a:cubicBezTo>
                <a:lnTo>
                  <a:pt x="475470" y="217108"/>
                </a:lnTo>
                <a:cubicBezTo>
                  <a:pt x="473337" y="225642"/>
                  <a:pt x="469603" y="232348"/>
                  <a:pt x="464269" y="237225"/>
                </a:cubicBezTo>
                <a:cubicBezTo>
                  <a:pt x="458935" y="242102"/>
                  <a:pt x="452534" y="244540"/>
                  <a:pt x="445067" y="244540"/>
                </a:cubicBezTo>
                <a:cubicBezTo>
                  <a:pt x="438361" y="244540"/>
                  <a:pt x="432722" y="243473"/>
                  <a:pt x="428150" y="241340"/>
                </a:cubicBezTo>
                <a:cubicBezTo>
                  <a:pt x="423578" y="239206"/>
                  <a:pt x="419768" y="236158"/>
                  <a:pt x="416720" y="232196"/>
                </a:cubicBezTo>
                <a:cubicBezTo>
                  <a:pt x="413825" y="228386"/>
                  <a:pt x="411691" y="223890"/>
                  <a:pt x="410319" y="218708"/>
                </a:cubicBezTo>
                <a:cubicBezTo>
                  <a:pt x="408948" y="213527"/>
                  <a:pt x="408262" y="207888"/>
                  <a:pt x="408262" y="201792"/>
                </a:cubicBezTo>
                <a:lnTo>
                  <a:pt x="491472" y="201792"/>
                </a:lnTo>
                <a:cubicBezTo>
                  <a:pt x="492844" y="201792"/>
                  <a:pt x="493835" y="201487"/>
                  <a:pt x="494444" y="200877"/>
                </a:cubicBezTo>
                <a:cubicBezTo>
                  <a:pt x="495054" y="200268"/>
                  <a:pt x="495359" y="199125"/>
                  <a:pt x="495359" y="197448"/>
                </a:cubicBezTo>
                <a:cubicBezTo>
                  <a:pt x="495359" y="188609"/>
                  <a:pt x="494330" y="180418"/>
                  <a:pt x="492273" y="172874"/>
                </a:cubicBezTo>
                <a:cubicBezTo>
                  <a:pt x="490215" y="165330"/>
                  <a:pt x="487053" y="158815"/>
                  <a:pt x="482786" y="153329"/>
                </a:cubicBezTo>
                <a:cubicBezTo>
                  <a:pt x="478366" y="147995"/>
                  <a:pt x="472803" y="143766"/>
                  <a:pt x="466098" y="140641"/>
                </a:cubicBezTo>
                <a:cubicBezTo>
                  <a:pt x="459392" y="137517"/>
                  <a:pt x="451315" y="135955"/>
                  <a:pt x="441866" y="135955"/>
                </a:cubicBezTo>
                <a:close/>
                <a:moveTo>
                  <a:pt x="244356" y="135955"/>
                </a:moveTo>
                <a:cubicBezTo>
                  <a:pt x="238412" y="135955"/>
                  <a:pt x="232926" y="137327"/>
                  <a:pt x="227897" y="140070"/>
                </a:cubicBezTo>
                <a:cubicBezTo>
                  <a:pt x="222867" y="142813"/>
                  <a:pt x="218143" y="147614"/>
                  <a:pt x="213723" y="154472"/>
                </a:cubicBezTo>
                <a:lnTo>
                  <a:pt x="214181" y="139613"/>
                </a:lnTo>
                <a:lnTo>
                  <a:pt x="196578" y="139613"/>
                </a:lnTo>
                <a:lnTo>
                  <a:pt x="196578" y="255741"/>
                </a:lnTo>
                <a:lnTo>
                  <a:pt x="213723" y="255741"/>
                </a:lnTo>
                <a:lnTo>
                  <a:pt x="213723" y="188304"/>
                </a:lnTo>
                <a:cubicBezTo>
                  <a:pt x="213723" y="182208"/>
                  <a:pt x="214600" y="176951"/>
                  <a:pt x="216352" y="172531"/>
                </a:cubicBezTo>
                <a:cubicBezTo>
                  <a:pt x="218105" y="168111"/>
                  <a:pt x="220505" y="164530"/>
                  <a:pt x="223553" y="161787"/>
                </a:cubicBezTo>
                <a:cubicBezTo>
                  <a:pt x="226449" y="158891"/>
                  <a:pt x="229764" y="156796"/>
                  <a:pt x="233497" y="155500"/>
                </a:cubicBezTo>
                <a:cubicBezTo>
                  <a:pt x="237231" y="154205"/>
                  <a:pt x="241079" y="153557"/>
                  <a:pt x="245042" y="153557"/>
                </a:cubicBezTo>
                <a:cubicBezTo>
                  <a:pt x="247023" y="153557"/>
                  <a:pt x="248737" y="153710"/>
                  <a:pt x="250185" y="154014"/>
                </a:cubicBezTo>
                <a:cubicBezTo>
                  <a:pt x="251633" y="154319"/>
                  <a:pt x="253271" y="154700"/>
                  <a:pt x="255100" y="155157"/>
                </a:cubicBezTo>
                <a:lnTo>
                  <a:pt x="255100" y="137098"/>
                </a:lnTo>
                <a:cubicBezTo>
                  <a:pt x="253728" y="136641"/>
                  <a:pt x="252052" y="136336"/>
                  <a:pt x="250071" y="136184"/>
                </a:cubicBezTo>
                <a:cubicBezTo>
                  <a:pt x="248090" y="136031"/>
                  <a:pt x="246185" y="135955"/>
                  <a:pt x="244356" y="135955"/>
                </a:cubicBezTo>
                <a:close/>
                <a:moveTo>
                  <a:pt x="1707167" y="87492"/>
                </a:moveTo>
                <a:cubicBezTo>
                  <a:pt x="1722559" y="87492"/>
                  <a:pt x="1735018" y="90006"/>
                  <a:pt x="1744543" y="95036"/>
                </a:cubicBezTo>
                <a:cubicBezTo>
                  <a:pt x="1754068" y="100065"/>
                  <a:pt x="1758831" y="107228"/>
                  <a:pt x="1758831" y="116524"/>
                </a:cubicBezTo>
                <a:cubicBezTo>
                  <a:pt x="1758831" y="125668"/>
                  <a:pt x="1754106" y="132526"/>
                  <a:pt x="1744657" y="137098"/>
                </a:cubicBezTo>
                <a:cubicBezTo>
                  <a:pt x="1735209" y="141670"/>
                  <a:pt x="1722712" y="143956"/>
                  <a:pt x="1707167" y="143956"/>
                </a:cubicBezTo>
                <a:cubicBezTo>
                  <a:pt x="1691165" y="143956"/>
                  <a:pt x="1678516" y="141670"/>
                  <a:pt x="1669219" y="137098"/>
                </a:cubicBezTo>
                <a:cubicBezTo>
                  <a:pt x="1659923" y="132526"/>
                  <a:pt x="1655275" y="125668"/>
                  <a:pt x="1655275" y="116524"/>
                </a:cubicBezTo>
                <a:cubicBezTo>
                  <a:pt x="1655275" y="107075"/>
                  <a:pt x="1659999" y="99874"/>
                  <a:pt x="1669448" y="94921"/>
                </a:cubicBezTo>
                <a:cubicBezTo>
                  <a:pt x="1678897" y="89968"/>
                  <a:pt x="1691470" y="87492"/>
                  <a:pt x="1707167" y="87492"/>
                </a:cubicBezTo>
                <a:close/>
                <a:moveTo>
                  <a:pt x="66962" y="84977"/>
                </a:moveTo>
                <a:lnTo>
                  <a:pt x="66962" y="100751"/>
                </a:lnTo>
                <a:lnTo>
                  <a:pt x="119312" y="100751"/>
                </a:lnTo>
                <a:lnTo>
                  <a:pt x="119312" y="255741"/>
                </a:lnTo>
                <a:lnTo>
                  <a:pt x="137371" y="255741"/>
                </a:lnTo>
                <a:lnTo>
                  <a:pt x="137371" y="100751"/>
                </a:lnTo>
                <a:lnTo>
                  <a:pt x="188806" y="100751"/>
                </a:lnTo>
                <a:lnTo>
                  <a:pt x="188806" y="84977"/>
                </a:lnTo>
                <a:close/>
                <a:moveTo>
                  <a:pt x="662922" y="81320"/>
                </a:moveTo>
                <a:cubicBezTo>
                  <a:pt x="650273" y="81320"/>
                  <a:pt x="639491" y="83796"/>
                  <a:pt x="630576" y="88749"/>
                </a:cubicBezTo>
                <a:cubicBezTo>
                  <a:pt x="621660" y="93702"/>
                  <a:pt x="614307" y="100293"/>
                  <a:pt x="608516" y="108523"/>
                </a:cubicBezTo>
                <a:cubicBezTo>
                  <a:pt x="602724" y="116753"/>
                  <a:pt x="598495" y="126240"/>
                  <a:pt x="595828" y="136984"/>
                </a:cubicBezTo>
                <a:cubicBezTo>
                  <a:pt x="593161" y="147728"/>
                  <a:pt x="591828" y="158891"/>
                  <a:pt x="591828" y="170474"/>
                </a:cubicBezTo>
                <a:cubicBezTo>
                  <a:pt x="591828" y="182361"/>
                  <a:pt x="593161" y="193677"/>
                  <a:pt x="595828" y="204421"/>
                </a:cubicBezTo>
                <a:cubicBezTo>
                  <a:pt x="598495" y="215165"/>
                  <a:pt x="602724" y="224652"/>
                  <a:pt x="608516" y="232881"/>
                </a:cubicBezTo>
                <a:cubicBezTo>
                  <a:pt x="614155" y="240959"/>
                  <a:pt x="621470" y="247398"/>
                  <a:pt x="630461" y="252198"/>
                </a:cubicBezTo>
                <a:cubicBezTo>
                  <a:pt x="639453" y="256999"/>
                  <a:pt x="650273" y="259399"/>
                  <a:pt x="662922" y="259399"/>
                </a:cubicBezTo>
                <a:cubicBezTo>
                  <a:pt x="670390" y="259399"/>
                  <a:pt x="677477" y="258408"/>
                  <a:pt x="684182" y="256427"/>
                </a:cubicBezTo>
                <a:cubicBezTo>
                  <a:pt x="690888" y="254446"/>
                  <a:pt x="696908" y="251474"/>
                  <a:pt x="702242" y="247512"/>
                </a:cubicBezTo>
                <a:cubicBezTo>
                  <a:pt x="707423" y="243549"/>
                  <a:pt x="711728" y="238673"/>
                  <a:pt x="715158" y="232881"/>
                </a:cubicBezTo>
                <a:cubicBezTo>
                  <a:pt x="718587" y="227090"/>
                  <a:pt x="720758" y="220385"/>
                  <a:pt x="721673" y="212765"/>
                </a:cubicBezTo>
                <a:lnTo>
                  <a:pt x="702242" y="212765"/>
                </a:lnTo>
                <a:cubicBezTo>
                  <a:pt x="699956" y="223890"/>
                  <a:pt x="695269" y="231777"/>
                  <a:pt x="688183" y="236425"/>
                </a:cubicBezTo>
                <a:cubicBezTo>
                  <a:pt x="681096" y="241073"/>
                  <a:pt x="672676" y="243397"/>
                  <a:pt x="662922" y="243397"/>
                </a:cubicBezTo>
                <a:cubicBezTo>
                  <a:pt x="653016" y="243397"/>
                  <a:pt x="644711" y="241263"/>
                  <a:pt x="638005" y="236996"/>
                </a:cubicBezTo>
                <a:cubicBezTo>
                  <a:pt x="631299" y="232729"/>
                  <a:pt x="625965" y="227090"/>
                  <a:pt x="622003" y="220080"/>
                </a:cubicBezTo>
                <a:cubicBezTo>
                  <a:pt x="618041" y="213069"/>
                  <a:pt x="615221" y="205221"/>
                  <a:pt x="613545" y="196534"/>
                </a:cubicBezTo>
                <a:cubicBezTo>
                  <a:pt x="611868" y="187847"/>
                  <a:pt x="611030" y="179160"/>
                  <a:pt x="611030" y="170474"/>
                </a:cubicBezTo>
                <a:cubicBezTo>
                  <a:pt x="611030" y="161787"/>
                  <a:pt x="611868" y="153100"/>
                  <a:pt x="613545" y="144413"/>
                </a:cubicBezTo>
                <a:cubicBezTo>
                  <a:pt x="615221" y="135726"/>
                  <a:pt x="618041" y="127878"/>
                  <a:pt x="622003" y="120867"/>
                </a:cubicBezTo>
                <a:cubicBezTo>
                  <a:pt x="625965" y="113857"/>
                  <a:pt x="631299" y="108180"/>
                  <a:pt x="638005" y="103837"/>
                </a:cubicBezTo>
                <a:cubicBezTo>
                  <a:pt x="644711" y="99493"/>
                  <a:pt x="653016" y="97322"/>
                  <a:pt x="662922" y="97322"/>
                </a:cubicBezTo>
                <a:cubicBezTo>
                  <a:pt x="672676" y="97322"/>
                  <a:pt x="681210" y="99722"/>
                  <a:pt x="688526" y="104523"/>
                </a:cubicBezTo>
                <a:cubicBezTo>
                  <a:pt x="695841" y="109323"/>
                  <a:pt x="700184" y="116524"/>
                  <a:pt x="701556" y="126125"/>
                </a:cubicBezTo>
                <a:lnTo>
                  <a:pt x="720758" y="126125"/>
                </a:lnTo>
                <a:cubicBezTo>
                  <a:pt x="719844" y="118353"/>
                  <a:pt x="717672" y="111647"/>
                  <a:pt x="714243" y="106008"/>
                </a:cubicBezTo>
                <a:cubicBezTo>
                  <a:pt x="710814" y="100370"/>
                  <a:pt x="706509" y="95721"/>
                  <a:pt x="701327" y="92064"/>
                </a:cubicBezTo>
                <a:cubicBezTo>
                  <a:pt x="695993" y="88406"/>
                  <a:pt x="690012" y="85701"/>
                  <a:pt x="683382" y="83949"/>
                </a:cubicBezTo>
                <a:cubicBezTo>
                  <a:pt x="676753" y="82196"/>
                  <a:pt x="669933" y="81320"/>
                  <a:pt x="662922" y="81320"/>
                </a:cubicBezTo>
                <a:close/>
                <a:moveTo>
                  <a:pt x="2330026" y="79491"/>
                </a:moveTo>
                <a:lnTo>
                  <a:pt x="2330026" y="98236"/>
                </a:lnTo>
                <a:cubicBezTo>
                  <a:pt x="2330026" y="107837"/>
                  <a:pt x="2328616" y="116486"/>
                  <a:pt x="2325797" y="124182"/>
                </a:cubicBezTo>
                <a:cubicBezTo>
                  <a:pt x="2322977" y="131878"/>
                  <a:pt x="2319129" y="138774"/>
                  <a:pt x="2314253" y="144870"/>
                </a:cubicBezTo>
                <a:cubicBezTo>
                  <a:pt x="2309223" y="151119"/>
                  <a:pt x="2303394" y="156605"/>
                  <a:pt x="2296765" y="161330"/>
                </a:cubicBezTo>
                <a:cubicBezTo>
                  <a:pt x="2290135" y="166054"/>
                  <a:pt x="2282934" y="170169"/>
                  <a:pt x="2275162" y="173674"/>
                </a:cubicBezTo>
                <a:lnTo>
                  <a:pt x="2289107" y="186476"/>
                </a:lnTo>
                <a:cubicBezTo>
                  <a:pt x="2294135" y="183885"/>
                  <a:pt x="2299203" y="180837"/>
                  <a:pt x="2304308" y="177332"/>
                </a:cubicBezTo>
                <a:cubicBezTo>
                  <a:pt x="2309414" y="173826"/>
                  <a:pt x="2314253" y="169940"/>
                  <a:pt x="2318824" y="165673"/>
                </a:cubicBezTo>
                <a:cubicBezTo>
                  <a:pt x="2323396" y="161253"/>
                  <a:pt x="2327511" y="156529"/>
                  <a:pt x="2331169" y="151500"/>
                </a:cubicBezTo>
                <a:cubicBezTo>
                  <a:pt x="2334827" y="146471"/>
                  <a:pt x="2337722" y="141060"/>
                  <a:pt x="2339856" y="135269"/>
                </a:cubicBezTo>
                <a:cubicBezTo>
                  <a:pt x="2342447" y="140756"/>
                  <a:pt x="2345723" y="145785"/>
                  <a:pt x="2349685" y="150357"/>
                </a:cubicBezTo>
                <a:cubicBezTo>
                  <a:pt x="2353648" y="154929"/>
                  <a:pt x="2357915" y="159044"/>
                  <a:pt x="2362487" y="162701"/>
                </a:cubicBezTo>
                <a:cubicBezTo>
                  <a:pt x="2367059" y="166511"/>
                  <a:pt x="2371745" y="169864"/>
                  <a:pt x="2376546" y="172760"/>
                </a:cubicBezTo>
                <a:cubicBezTo>
                  <a:pt x="2381347" y="175655"/>
                  <a:pt x="2385881" y="178170"/>
                  <a:pt x="2390148" y="180303"/>
                </a:cubicBezTo>
                <a:lnTo>
                  <a:pt x="2401806" y="166130"/>
                </a:lnTo>
                <a:cubicBezTo>
                  <a:pt x="2394948" y="163692"/>
                  <a:pt x="2388319" y="160453"/>
                  <a:pt x="2381918" y="156415"/>
                </a:cubicBezTo>
                <a:cubicBezTo>
                  <a:pt x="2375517" y="152376"/>
                  <a:pt x="2369878" y="147461"/>
                  <a:pt x="2365002" y="141670"/>
                </a:cubicBezTo>
                <a:cubicBezTo>
                  <a:pt x="2360125" y="136031"/>
                  <a:pt x="2356239" y="129592"/>
                  <a:pt x="2353343" y="122353"/>
                </a:cubicBezTo>
                <a:cubicBezTo>
                  <a:pt x="2350447" y="115114"/>
                  <a:pt x="2348999" y="107151"/>
                  <a:pt x="2348999" y="98465"/>
                </a:cubicBezTo>
                <a:lnTo>
                  <a:pt x="2348999" y="79491"/>
                </a:lnTo>
                <a:close/>
                <a:moveTo>
                  <a:pt x="1863301" y="79491"/>
                </a:moveTo>
                <a:lnTo>
                  <a:pt x="1863301" y="98236"/>
                </a:lnTo>
                <a:cubicBezTo>
                  <a:pt x="1863301" y="107837"/>
                  <a:pt x="1861891" y="116486"/>
                  <a:pt x="1859072" y="124182"/>
                </a:cubicBezTo>
                <a:cubicBezTo>
                  <a:pt x="1856252" y="131878"/>
                  <a:pt x="1852404" y="138774"/>
                  <a:pt x="1847527" y="144870"/>
                </a:cubicBezTo>
                <a:cubicBezTo>
                  <a:pt x="1842498" y="151119"/>
                  <a:pt x="1836669" y="156605"/>
                  <a:pt x="1830039" y="161330"/>
                </a:cubicBezTo>
                <a:cubicBezTo>
                  <a:pt x="1823410" y="166054"/>
                  <a:pt x="1816209" y="170169"/>
                  <a:pt x="1808437" y="173674"/>
                </a:cubicBezTo>
                <a:lnTo>
                  <a:pt x="1822381" y="186476"/>
                </a:lnTo>
                <a:cubicBezTo>
                  <a:pt x="1827411" y="183885"/>
                  <a:pt x="1832478" y="180837"/>
                  <a:pt x="1837583" y="177332"/>
                </a:cubicBezTo>
                <a:cubicBezTo>
                  <a:pt x="1842689" y="173826"/>
                  <a:pt x="1847527" y="169940"/>
                  <a:pt x="1852099" y="165673"/>
                </a:cubicBezTo>
                <a:cubicBezTo>
                  <a:pt x="1856671" y="161253"/>
                  <a:pt x="1860786" y="156529"/>
                  <a:pt x="1864444" y="151500"/>
                </a:cubicBezTo>
                <a:cubicBezTo>
                  <a:pt x="1868101" y="146471"/>
                  <a:pt x="1870997" y="141060"/>
                  <a:pt x="1873131" y="135269"/>
                </a:cubicBezTo>
                <a:cubicBezTo>
                  <a:pt x="1875721" y="140756"/>
                  <a:pt x="1878998" y="145785"/>
                  <a:pt x="1882960" y="150357"/>
                </a:cubicBezTo>
                <a:cubicBezTo>
                  <a:pt x="1886923" y="154929"/>
                  <a:pt x="1891190" y="159044"/>
                  <a:pt x="1895762" y="162701"/>
                </a:cubicBezTo>
                <a:cubicBezTo>
                  <a:pt x="1900334" y="166511"/>
                  <a:pt x="1905020" y="169864"/>
                  <a:pt x="1909821" y="172760"/>
                </a:cubicBezTo>
                <a:cubicBezTo>
                  <a:pt x="1914622" y="175655"/>
                  <a:pt x="1919155" y="178170"/>
                  <a:pt x="1923423" y="180303"/>
                </a:cubicBezTo>
                <a:lnTo>
                  <a:pt x="1935081" y="166130"/>
                </a:lnTo>
                <a:cubicBezTo>
                  <a:pt x="1928223" y="163692"/>
                  <a:pt x="1921594" y="160453"/>
                  <a:pt x="1915193" y="156415"/>
                </a:cubicBezTo>
                <a:cubicBezTo>
                  <a:pt x="1908792" y="152376"/>
                  <a:pt x="1903153" y="147461"/>
                  <a:pt x="1898277" y="141670"/>
                </a:cubicBezTo>
                <a:cubicBezTo>
                  <a:pt x="1893400" y="136031"/>
                  <a:pt x="1889514" y="129592"/>
                  <a:pt x="1886618" y="122353"/>
                </a:cubicBezTo>
                <a:cubicBezTo>
                  <a:pt x="1883723" y="115114"/>
                  <a:pt x="1882275" y="107151"/>
                  <a:pt x="1882275" y="98465"/>
                </a:cubicBezTo>
                <a:lnTo>
                  <a:pt x="1882275" y="79491"/>
                </a:lnTo>
                <a:close/>
                <a:moveTo>
                  <a:pt x="2163605" y="79262"/>
                </a:moveTo>
                <a:lnTo>
                  <a:pt x="2163605" y="90006"/>
                </a:lnTo>
                <a:cubicBezTo>
                  <a:pt x="2163605" y="104027"/>
                  <a:pt x="2157433" y="116067"/>
                  <a:pt x="2145089" y="126125"/>
                </a:cubicBezTo>
                <a:cubicBezTo>
                  <a:pt x="2132744" y="136184"/>
                  <a:pt x="2114227" y="144185"/>
                  <a:pt x="2089539" y="150128"/>
                </a:cubicBezTo>
                <a:lnTo>
                  <a:pt x="2102111" y="164301"/>
                </a:lnTo>
                <a:cubicBezTo>
                  <a:pt x="2109274" y="162320"/>
                  <a:pt x="2116399" y="159882"/>
                  <a:pt x="2123486" y="156986"/>
                </a:cubicBezTo>
                <a:cubicBezTo>
                  <a:pt x="2130572" y="154091"/>
                  <a:pt x="2137316" y="150662"/>
                  <a:pt x="2143717" y="146699"/>
                </a:cubicBezTo>
                <a:cubicBezTo>
                  <a:pt x="2150118" y="142889"/>
                  <a:pt x="2155909" y="138432"/>
                  <a:pt x="2161091" y="133326"/>
                </a:cubicBezTo>
                <a:cubicBezTo>
                  <a:pt x="2166272" y="128221"/>
                  <a:pt x="2170539" y="122468"/>
                  <a:pt x="2173892" y="116067"/>
                </a:cubicBezTo>
                <a:cubicBezTo>
                  <a:pt x="2176483" y="122163"/>
                  <a:pt x="2180331" y="127725"/>
                  <a:pt x="2185436" y="132755"/>
                </a:cubicBezTo>
                <a:cubicBezTo>
                  <a:pt x="2190542" y="137784"/>
                  <a:pt x="2196371" y="142356"/>
                  <a:pt x="2202924" y="146471"/>
                </a:cubicBezTo>
                <a:cubicBezTo>
                  <a:pt x="2209477" y="150585"/>
                  <a:pt x="2216450" y="154129"/>
                  <a:pt x="2223841" y="157101"/>
                </a:cubicBezTo>
                <a:cubicBezTo>
                  <a:pt x="2231233" y="160072"/>
                  <a:pt x="2238510" y="162473"/>
                  <a:pt x="2245673" y="164301"/>
                </a:cubicBezTo>
                <a:lnTo>
                  <a:pt x="2257103" y="149900"/>
                </a:lnTo>
                <a:cubicBezTo>
                  <a:pt x="2247806" y="148071"/>
                  <a:pt x="2238738" y="145404"/>
                  <a:pt x="2229899" y="141899"/>
                </a:cubicBezTo>
                <a:cubicBezTo>
                  <a:pt x="2221060" y="138393"/>
                  <a:pt x="2213211" y="134126"/>
                  <a:pt x="2206353" y="129097"/>
                </a:cubicBezTo>
                <a:cubicBezTo>
                  <a:pt x="2199495" y="124068"/>
                  <a:pt x="2194009" y="118277"/>
                  <a:pt x="2189894" y="111723"/>
                </a:cubicBezTo>
                <a:cubicBezTo>
                  <a:pt x="2185779" y="105170"/>
                  <a:pt x="2183722" y="97855"/>
                  <a:pt x="2183722" y="89778"/>
                </a:cubicBezTo>
                <a:lnTo>
                  <a:pt x="2183722" y="79262"/>
                </a:lnTo>
                <a:close/>
                <a:moveTo>
                  <a:pt x="2423523" y="74462"/>
                </a:moveTo>
                <a:lnTo>
                  <a:pt x="2423523" y="196763"/>
                </a:lnTo>
                <a:lnTo>
                  <a:pt x="2441354" y="196763"/>
                </a:lnTo>
                <a:lnTo>
                  <a:pt x="2441354" y="137327"/>
                </a:lnTo>
                <a:lnTo>
                  <a:pt x="2469701" y="137327"/>
                </a:lnTo>
                <a:lnTo>
                  <a:pt x="2469701" y="121782"/>
                </a:lnTo>
                <a:lnTo>
                  <a:pt x="2441354" y="121782"/>
                </a:lnTo>
                <a:lnTo>
                  <a:pt x="2441354" y="74462"/>
                </a:lnTo>
                <a:close/>
                <a:moveTo>
                  <a:pt x="1956798" y="74462"/>
                </a:moveTo>
                <a:lnTo>
                  <a:pt x="1956798" y="196763"/>
                </a:lnTo>
                <a:lnTo>
                  <a:pt x="1974629" y="196763"/>
                </a:lnTo>
                <a:lnTo>
                  <a:pt x="1974629" y="137327"/>
                </a:lnTo>
                <a:lnTo>
                  <a:pt x="2002975" y="137327"/>
                </a:lnTo>
                <a:lnTo>
                  <a:pt x="2002975" y="121782"/>
                </a:lnTo>
                <a:lnTo>
                  <a:pt x="1974629" y="121782"/>
                </a:lnTo>
                <a:lnTo>
                  <a:pt x="1974629" y="74462"/>
                </a:lnTo>
                <a:close/>
                <a:moveTo>
                  <a:pt x="1707167" y="73090"/>
                </a:moveTo>
                <a:cubicBezTo>
                  <a:pt x="1683850" y="73090"/>
                  <a:pt x="1666133" y="77129"/>
                  <a:pt x="1654018" y="85206"/>
                </a:cubicBezTo>
                <a:cubicBezTo>
                  <a:pt x="1641902" y="93283"/>
                  <a:pt x="1635844" y="103722"/>
                  <a:pt x="1635844" y="116524"/>
                </a:cubicBezTo>
                <a:cubicBezTo>
                  <a:pt x="1635844" y="129326"/>
                  <a:pt x="1641902" y="139536"/>
                  <a:pt x="1654018" y="147156"/>
                </a:cubicBezTo>
                <a:cubicBezTo>
                  <a:pt x="1666133" y="154776"/>
                  <a:pt x="1683850" y="158586"/>
                  <a:pt x="1707167" y="158586"/>
                </a:cubicBezTo>
                <a:cubicBezTo>
                  <a:pt x="1730637" y="158586"/>
                  <a:pt x="1748353" y="154776"/>
                  <a:pt x="1760317" y="147156"/>
                </a:cubicBezTo>
                <a:cubicBezTo>
                  <a:pt x="1772280" y="139536"/>
                  <a:pt x="1778262" y="129326"/>
                  <a:pt x="1778262" y="116524"/>
                </a:cubicBezTo>
                <a:cubicBezTo>
                  <a:pt x="1778262" y="103722"/>
                  <a:pt x="1772242" y="93283"/>
                  <a:pt x="1760202" y="85206"/>
                </a:cubicBezTo>
                <a:cubicBezTo>
                  <a:pt x="1748163" y="77129"/>
                  <a:pt x="1730484" y="73090"/>
                  <a:pt x="1707167" y="73090"/>
                </a:cubicBezTo>
                <a:close/>
                <a:moveTo>
                  <a:pt x="0" y="0"/>
                </a:moveTo>
                <a:lnTo>
                  <a:pt x="2548152" y="0"/>
                </a:lnTo>
                <a:lnTo>
                  <a:pt x="2548152" y="353359"/>
                </a:lnTo>
                <a:lnTo>
                  <a:pt x="0" y="353359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자유형 57"/>
          <p:cNvSpPr/>
          <p:nvPr/>
        </p:nvSpPr>
        <p:spPr>
          <a:xfrm>
            <a:off x="3596640" y="5712305"/>
            <a:ext cx="1101090" cy="353359"/>
          </a:xfrm>
          <a:custGeom>
            <a:avLst/>
            <a:gdLst/>
            <a:ahLst/>
            <a:cxnLst/>
            <a:rect l="l" t="t" r="r" b="b"/>
            <a:pathLst>
              <a:path w="1101090" h="353359">
                <a:moveTo>
                  <a:pt x="581918" y="227152"/>
                </a:moveTo>
                <a:lnTo>
                  <a:pt x="581918" y="281788"/>
                </a:lnTo>
                <a:cubicBezTo>
                  <a:pt x="581918" y="283617"/>
                  <a:pt x="582260" y="284874"/>
                  <a:pt x="582946" y="285560"/>
                </a:cubicBezTo>
                <a:cubicBezTo>
                  <a:pt x="583632" y="286246"/>
                  <a:pt x="584889" y="286588"/>
                  <a:pt x="586718" y="286588"/>
                </a:cubicBezTo>
                <a:lnTo>
                  <a:pt x="718163" y="286588"/>
                </a:lnTo>
                <a:lnTo>
                  <a:pt x="718163" y="271044"/>
                </a:lnTo>
                <a:lnTo>
                  <a:pt x="599977" y="271044"/>
                </a:lnTo>
                <a:lnTo>
                  <a:pt x="599977" y="227152"/>
                </a:lnTo>
                <a:close/>
                <a:moveTo>
                  <a:pt x="98581" y="204064"/>
                </a:moveTo>
                <a:lnTo>
                  <a:pt x="98581" y="216180"/>
                </a:lnTo>
                <a:lnTo>
                  <a:pt x="158474" y="216180"/>
                </a:lnTo>
                <a:lnTo>
                  <a:pt x="158474" y="271501"/>
                </a:lnTo>
                <a:lnTo>
                  <a:pt x="171733" y="271501"/>
                </a:lnTo>
                <a:lnTo>
                  <a:pt x="171733" y="216180"/>
                </a:lnTo>
                <a:lnTo>
                  <a:pt x="231169" y="216180"/>
                </a:lnTo>
                <a:lnTo>
                  <a:pt x="231169" y="204064"/>
                </a:lnTo>
                <a:close/>
                <a:moveTo>
                  <a:pt x="114812" y="127254"/>
                </a:moveTo>
                <a:lnTo>
                  <a:pt x="114812" y="138913"/>
                </a:lnTo>
                <a:lnTo>
                  <a:pt x="158474" y="138913"/>
                </a:lnTo>
                <a:cubicBezTo>
                  <a:pt x="158474" y="139218"/>
                  <a:pt x="158436" y="140056"/>
                  <a:pt x="158360" y="141427"/>
                </a:cubicBezTo>
                <a:cubicBezTo>
                  <a:pt x="158284" y="142799"/>
                  <a:pt x="158246" y="143485"/>
                  <a:pt x="158246" y="143485"/>
                </a:cubicBezTo>
                <a:cubicBezTo>
                  <a:pt x="158246" y="147447"/>
                  <a:pt x="156074" y="151981"/>
                  <a:pt x="151730" y="157087"/>
                </a:cubicBezTo>
                <a:cubicBezTo>
                  <a:pt x="147387" y="162192"/>
                  <a:pt x="142625" y="166345"/>
                  <a:pt x="137443" y="169545"/>
                </a:cubicBezTo>
                <a:cubicBezTo>
                  <a:pt x="131347" y="173508"/>
                  <a:pt x="125251" y="176289"/>
                  <a:pt x="119155" y="177889"/>
                </a:cubicBezTo>
                <a:cubicBezTo>
                  <a:pt x="113059" y="179489"/>
                  <a:pt x="107954" y="180518"/>
                  <a:pt x="103839" y="180975"/>
                </a:cubicBezTo>
                <a:lnTo>
                  <a:pt x="112068" y="191719"/>
                </a:lnTo>
                <a:cubicBezTo>
                  <a:pt x="115269" y="191262"/>
                  <a:pt x="119765" y="190157"/>
                  <a:pt x="125556" y="188405"/>
                </a:cubicBezTo>
                <a:cubicBezTo>
                  <a:pt x="131347" y="186652"/>
                  <a:pt x="137214" y="184023"/>
                  <a:pt x="143158" y="180518"/>
                </a:cubicBezTo>
                <a:cubicBezTo>
                  <a:pt x="147730" y="177775"/>
                  <a:pt x="152111" y="174308"/>
                  <a:pt x="156302" y="170117"/>
                </a:cubicBezTo>
                <a:cubicBezTo>
                  <a:pt x="160493" y="165926"/>
                  <a:pt x="163503" y="162459"/>
                  <a:pt x="165332" y="159715"/>
                </a:cubicBezTo>
                <a:cubicBezTo>
                  <a:pt x="166856" y="162459"/>
                  <a:pt x="169714" y="165926"/>
                  <a:pt x="173905" y="170117"/>
                </a:cubicBezTo>
                <a:cubicBezTo>
                  <a:pt x="178096" y="174308"/>
                  <a:pt x="182553" y="177775"/>
                  <a:pt x="187278" y="180518"/>
                </a:cubicBezTo>
                <a:cubicBezTo>
                  <a:pt x="193221" y="184023"/>
                  <a:pt x="199051" y="186652"/>
                  <a:pt x="204766" y="188405"/>
                </a:cubicBezTo>
                <a:cubicBezTo>
                  <a:pt x="210481" y="190157"/>
                  <a:pt x="214938" y="191262"/>
                  <a:pt x="218139" y="191719"/>
                </a:cubicBezTo>
                <a:lnTo>
                  <a:pt x="226597" y="180975"/>
                </a:lnTo>
                <a:cubicBezTo>
                  <a:pt x="222330" y="180518"/>
                  <a:pt x="217224" y="179489"/>
                  <a:pt x="211281" y="177889"/>
                </a:cubicBezTo>
                <a:cubicBezTo>
                  <a:pt x="205337" y="176289"/>
                  <a:pt x="199317" y="173508"/>
                  <a:pt x="193221" y="169545"/>
                </a:cubicBezTo>
                <a:cubicBezTo>
                  <a:pt x="187735" y="166345"/>
                  <a:pt x="182820" y="162192"/>
                  <a:pt x="178477" y="157087"/>
                </a:cubicBezTo>
                <a:cubicBezTo>
                  <a:pt x="174133" y="151981"/>
                  <a:pt x="171962" y="147447"/>
                  <a:pt x="171962" y="143485"/>
                </a:cubicBezTo>
                <a:cubicBezTo>
                  <a:pt x="171809" y="143485"/>
                  <a:pt x="171733" y="143256"/>
                  <a:pt x="171733" y="142799"/>
                </a:cubicBezTo>
                <a:cubicBezTo>
                  <a:pt x="171733" y="142342"/>
                  <a:pt x="171733" y="141885"/>
                  <a:pt x="171733" y="141427"/>
                </a:cubicBezTo>
                <a:cubicBezTo>
                  <a:pt x="171733" y="140818"/>
                  <a:pt x="171771" y="140284"/>
                  <a:pt x="171847" y="139827"/>
                </a:cubicBezTo>
                <a:cubicBezTo>
                  <a:pt x="171923" y="139370"/>
                  <a:pt x="171962" y="139065"/>
                  <a:pt x="171962" y="138913"/>
                </a:cubicBezTo>
                <a:lnTo>
                  <a:pt x="215624" y="138913"/>
                </a:lnTo>
                <a:lnTo>
                  <a:pt x="215624" y="127254"/>
                </a:lnTo>
                <a:close/>
                <a:moveTo>
                  <a:pt x="366119" y="104166"/>
                </a:moveTo>
                <a:lnTo>
                  <a:pt x="366119" y="119710"/>
                </a:lnTo>
                <a:lnTo>
                  <a:pt x="489563" y="119710"/>
                </a:lnTo>
                <a:cubicBezTo>
                  <a:pt x="489563" y="128092"/>
                  <a:pt x="488915" y="137770"/>
                  <a:pt x="487620" y="148743"/>
                </a:cubicBezTo>
                <a:cubicBezTo>
                  <a:pt x="486325" y="159715"/>
                  <a:pt x="484610" y="170917"/>
                  <a:pt x="482477" y="182347"/>
                </a:cubicBezTo>
                <a:cubicBezTo>
                  <a:pt x="480495" y="193929"/>
                  <a:pt x="478171" y="205359"/>
                  <a:pt x="475504" y="216637"/>
                </a:cubicBezTo>
                <a:cubicBezTo>
                  <a:pt x="472837" y="227914"/>
                  <a:pt x="470132" y="237973"/>
                  <a:pt x="467389" y="246812"/>
                </a:cubicBezTo>
                <a:lnTo>
                  <a:pt x="344859" y="246812"/>
                </a:lnTo>
                <a:lnTo>
                  <a:pt x="344859" y="262357"/>
                </a:lnTo>
                <a:lnTo>
                  <a:pt x="530940" y="262357"/>
                </a:lnTo>
                <a:lnTo>
                  <a:pt x="530940" y="246812"/>
                </a:lnTo>
                <a:lnTo>
                  <a:pt x="485677" y="246812"/>
                </a:lnTo>
                <a:cubicBezTo>
                  <a:pt x="488420" y="237668"/>
                  <a:pt x="491049" y="227533"/>
                  <a:pt x="493564" y="216408"/>
                </a:cubicBezTo>
                <a:cubicBezTo>
                  <a:pt x="496078" y="205283"/>
                  <a:pt x="498326" y="193701"/>
                  <a:pt x="500307" y="181661"/>
                </a:cubicBezTo>
                <a:cubicBezTo>
                  <a:pt x="502289" y="169621"/>
                  <a:pt x="503965" y="157429"/>
                  <a:pt x="505337" y="145085"/>
                </a:cubicBezTo>
                <a:cubicBezTo>
                  <a:pt x="506708" y="132741"/>
                  <a:pt x="507623" y="120701"/>
                  <a:pt x="508080" y="108966"/>
                </a:cubicBezTo>
                <a:cubicBezTo>
                  <a:pt x="508080" y="107137"/>
                  <a:pt x="507737" y="105880"/>
                  <a:pt x="507051" y="105194"/>
                </a:cubicBezTo>
                <a:cubicBezTo>
                  <a:pt x="506365" y="104509"/>
                  <a:pt x="505108" y="104166"/>
                  <a:pt x="503279" y="104166"/>
                </a:cubicBezTo>
                <a:close/>
                <a:moveTo>
                  <a:pt x="222711" y="99822"/>
                </a:moveTo>
                <a:cubicBezTo>
                  <a:pt x="232464" y="113995"/>
                  <a:pt x="239246" y="129045"/>
                  <a:pt x="243056" y="144971"/>
                </a:cubicBezTo>
                <a:cubicBezTo>
                  <a:pt x="246866" y="160897"/>
                  <a:pt x="248771" y="176708"/>
                  <a:pt x="248771" y="192405"/>
                </a:cubicBezTo>
                <a:cubicBezTo>
                  <a:pt x="248771" y="208560"/>
                  <a:pt x="246828" y="224447"/>
                  <a:pt x="242942" y="240068"/>
                </a:cubicBezTo>
                <a:cubicBezTo>
                  <a:pt x="239056" y="255689"/>
                  <a:pt x="232312" y="270663"/>
                  <a:pt x="222711" y="284988"/>
                </a:cubicBezTo>
                <a:lnTo>
                  <a:pt x="231398" y="284988"/>
                </a:lnTo>
                <a:cubicBezTo>
                  <a:pt x="234446" y="281026"/>
                  <a:pt x="237760" y="276111"/>
                  <a:pt x="241342" y="270244"/>
                </a:cubicBezTo>
                <a:cubicBezTo>
                  <a:pt x="244923" y="264376"/>
                  <a:pt x="248238" y="257632"/>
                  <a:pt x="251286" y="250012"/>
                </a:cubicBezTo>
                <a:cubicBezTo>
                  <a:pt x="254334" y="242240"/>
                  <a:pt x="256886" y="233591"/>
                  <a:pt x="258944" y="224066"/>
                </a:cubicBezTo>
                <a:cubicBezTo>
                  <a:pt x="261001" y="214541"/>
                  <a:pt x="262030" y="203988"/>
                  <a:pt x="262030" y="192405"/>
                </a:cubicBezTo>
                <a:cubicBezTo>
                  <a:pt x="262030" y="180975"/>
                  <a:pt x="261001" y="170536"/>
                  <a:pt x="258944" y="161087"/>
                </a:cubicBezTo>
                <a:cubicBezTo>
                  <a:pt x="256886" y="151638"/>
                  <a:pt x="254410" y="143104"/>
                  <a:pt x="251514" y="135484"/>
                </a:cubicBezTo>
                <a:cubicBezTo>
                  <a:pt x="248466" y="127711"/>
                  <a:pt x="245152" y="120892"/>
                  <a:pt x="241570" y="115024"/>
                </a:cubicBezTo>
                <a:cubicBezTo>
                  <a:pt x="237989" y="109157"/>
                  <a:pt x="234598" y="104089"/>
                  <a:pt x="231398" y="99822"/>
                </a:cubicBezTo>
                <a:close/>
                <a:moveTo>
                  <a:pt x="99267" y="99822"/>
                </a:moveTo>
                <a:cubicBezTo>
                  <a:pt x="96066" y="104089"/>
                  <a:pt x="92637" y="109157"/>
                  <a:pt x="88980" y="115024"/>
                </a:cubicBezTo>
                <a:cubicBezTo>
                  <a:pt x="85322" y="120892"/>
                  <a:pt x="82046" y="127711"/>
                  <a:pt x="79150" y="135484"/>
                </a:cubicBezTo>
                <a:cubicBezTo>
                  <a:pt x="76102" y="143104"/>
                  <a:pt x="73587" y="151638"/>
                  <a:pt x="71606" y="161087"/>
                </a:cubicBezTo>
                <a:cubicBezTo>
                  <a:pt x="69625" y="170536"/>
                  <a:pt x="68634" y="180975"/>
                  <a:pt x="68634" y="192405"/>
                </a:cubicBezTo>
                <a:cubicBezTo>
                  <a:pt x="68634" y="203988"/>
                  <a:pt x="69625" y="214541"/>
                  <a:pt x="71606" y="224066"/>
                </a:cubicBezTo>
                <a:cubicBezTo>
                  <a:pt x="73587" y="233591"/>
                  <a:pt x="76102" y="242240"/>
                  <a:pt x="79150" y="250012"/>
                </a:cubicBezTo>
                <a:cubicBezTo>
                  <a:pt x="82198" y="257632"/>
                  <a:pt x="85513" y="264376"/>
                  <a:pt x="89094" y="270244"/>
                </a:cubicBezTo>
                <a:cubicBezTo>
                  <a:pt x="92675" y="276111"/>
                  <a:pt x="96066" y="281026"/>
                  <a:pt x="99267" y="284988"/>
                </a:cubicBezTo>
                <a:lnTo>
                  <a:pt x="107954" y="284988"/>
                </a:lnTo>
                <a:cubicBezTo>
                  <a:pt x="98352" y="270663"/>
                  <a:pt x="91647" y="255689"/>
                  <a:pt x="87837" y="240068"/>
                </a:cubicBezTo>
                <a:cubicBezTo>
                  <a:pt x="84027" y="224447"/>
                  <a:pt x="82122" y="208560"/>
                  <a:pt x="82122" y="192405"/>
                </a:cubicBezTo>
                <a:cubicBezTo>
                  <a:pt x="82122" y="176708"/>
                  <a:pt x="83951" y="160897"/>
                  <a:pt x="87608" y="144971"/>
                </a:cubicBezTo>
                <a:cubicBezTo>
                  <a:pt x="91266" y="129045"/>
                  <a:pt x="98048" y="113995"/>
                  <a:pt x="107954" y="99822"/>
                </a:cubicBezTo>
                <a:close/>
                <a:moveTo>
                  <a:pt x="559972" y="95707"/>
                </a:moveTo>
                <a:lnTo>
                  <a:pt x="559972" y="111024"/>
                </a:lnTo>
                <a:lnTo>
                  <a:pt x="634724" y="111024"/>
                </a:lnTo>
                <a:lnTo>
                  <a:pt x="634724" y="143485"/>
                </a:lnTo>
                <a:lnTo>
                  <a:pt x="564773" y="143485"/>
                </a:lnTo>
                <a:cubicBezTo>
                  <a:pt x="562944" y="143485"/>
                  <a:pt x="561686" y="143828"/>
                  <a:pt x="561001" y="144514"/>
                </a:cubicBezTo>
                <a:cubicBezTo>
                  <a:pt x="560315" y="145199"/>
                  <a:pt x="559972" y="146457"/>
                  <a:pt x="559972" y="148285"/>
                </a:cubicBezTo>
                <a:lnTo>
                  <a:pt x="559972" y="202921"/>
                </a:lnTo>
                <a:cubicBezTo>
                  <a:pt x="559972" y="204750"/>
                  <a:pt x="560315" y="206007"/>
                  <a:pt x="561001" y="206693"/>
                </a:cubicBezTo>
                <a:cubicBezTo>
                  <a:pt x="561686" y="207379"/>
                  <a:pt x="562944" y="207721"/>
                  <a:pt x="564773" y="207721"/>
                </a:cubicBezTo>
                <a:lnTo>
                  <a:pt x="593576" y="207721"/>
                </a:lnTo>
                <a:cubicBezTo>
                  <a:pt x="602415" y="207721"/>
                  <a:pt x="611331" y="207493"/>
                  <a:pt x="620322" y="207036"/>
                </a:cubicBezTo>
                <a:cubicBezTo>
                  <a:pt x="629314" y="206578"/>
                  <a:pt x="637848" y="205969"/>
                  <a:pt x="645926" y="205207"/>
                </a:cubicBezTo>
                <a:cubicBezTo>
                  <a:pt x="653850" y="204445"/>
                  <a:pt x="661166" y="203607"/>
                  <a:pt x="667871" y="202692"/>
                </a:cubicBezTo>
                <a:cubicBezTo>
                  <a:pt x="674577" y="201778"/>
                  <a:pt x="680139" y="200863"/>
                  <a:pt x="684559" y="199949"/>
                </a:cubicBezTo>
                <a:lnTo>
                  <a:pt x="684559" y="184633"/>
                </a:lnTo>
                <a:cubicBezTo>
                  <a:pt x="680444" y="185547"/>
                  <a:pt x="675301" y="186424"/>
                  <a:pt x="669128" y="187262"/>
                </a:cubicBezTo>
                <a:cubicBezTo>
                  <a:pt x="662956" y="188100"/>
                  <a:pt x="656136" y="188900"/>
                  <a:pt x="648669" y="189662"/>
                </a:cubicBezTo>
                <a:cubicBezTo>
                  <a:pt x="641049" y="190272"/>
                  <a:pt x="633086" y="190805"/>
                  <a:pt x="624780" y="191262"/>
                </a:cubicBezTo>
                <a:cubicBezTo>
                  <a:pt x="616474" y="191719"/>
                  <a:pt x="608207" y="191948"/>
                  <a:pt x="599977" y="191948"/>
                </a:cubicBezTo>
                <a:lnTo>
                  <a:pt x="577574" y="191948"/>
                </a:lnTo>
                <a:lnTo>
                  <a:pt x="577574" y="158344"/>
                </a:lnTo>
                <a:lnTo>
                  <a:pt x="647526" y="158344"/>
                </a:lnTo>
                <a:cubicBezTo>
                  <a:pt x="649355" y="158344"/>
                  <a:pt x="650612" y="158001"/>
                  <a:pt x="651298" y="157315"/>
                </a:cubicBezTo>
                <a:cubicBezTo>
                  <a:pt x="651983" y="156629"/>
                  <a:pt x="652326" y="155372"/>
                  <a:pt x="652326" y="153543"/>
                </a:cubicBezTo>
                <a:lnTo>
                  <a:pt x="652326" y="100508"/>
                </a:lnTo>
                <a:cubicBezTo>
                  <a:pt x="652326" y="98679"/>
                  <a:pt x="651983" y="97422"/>
                  <a:pt x="651298" y="96736"/>
                </a:cubicBezTo>
                <a:cubicBezTo>
                  <a:pt x="650612" y="96050"/>
                  <a:pt x="649355" y="95707"/>
                  <a:pt x="647526" y="95707"/>
                </a:cubicBezTo>
                <a:close/>
                <a:moveTo>
                  <a:pt x="959946" y="95022"/>
                </a:moveTo>
                <a:cubicBezTo>
                  <a:pt x="953240" y="95022"/>
                  <a:pt x="946687" y="96050"/>
                  <a:pt x="940286" y="98108"/>
                </a:cubicBezTo>
                <a:cubicBezTo>
                  <a:pt x="933885" y="100165"/>
                  <a:pt x="928247" y="103175"/>
                  <a:pt x="923370" y="107137"/>
                </a:cubicBezTo>
                <a:cubicBezTo>
                  <a:pt x="918341" y="111100"/>
                  <a:pt x="914302" y="115977"/>
                  <a:pt x="911254" y="121768"/>
                </a:cubicBezTo>
                <a:cubicBezTo>
                  <a:pt x="908206" y="127559"/>
                  <a:pt x="906682" y="134188"/>
                  <a:pt x="906682" y="141656"/>
                </a:cubicBezTo>
                <a:cubicBezTo>
                  <a:pt x="906682" y="148971"/>
                  <a:pt x="907901" y="155220"/>
                  <a:pt x="910340" y="160401"/>
                </a:cubicBezTo>
                <a:cubicBezTo>
                  <a:pt x="912778" y="165583"/>
                  <a:pt x="916055" y="169926"/>
                  <a:pt x="920169" y="173431"/>
                </a:cubicBezTo>
                <a:cubicBezTo>
                  <a:pt x="924284" y="177089"/>
                  <a:pt x="929009" y="180099"/>
                  <a:pt x="934343" y="182461"/>
                </a:cubicBezTo>
                <a:cubicBezTo>
                  <a:pt x="939677" y="184823"/>
                  <a:pt x="945239" y="186919"/>
                  <a:pt x="951030" y="188748"/>
                </a:cubicBezTo>
                <a:cubicBezTo>
                  <a:pt x="958650" y="191643"/>
                  <a:pt x="965356" y="194196"/>
                  <a:pt x="971147" y="196406"/>
                </a:cubicBezTo>
                <a:cubicBezTo>
                  <a:pt x="976938" y="198616"/>
                  <a:pt x="981815" y="200940"/>
                  <a:pt x="985778" y="203378"/>
                </a:cubicBezTo>
                <a:cubicBezTo>
                  <a:pt x="989588" y="205969"/>
                  <a:pt x="992521" y="208979"/>
                  <a:pt x="994579" y="212408"/>
                </a:cubicBezTo>
                <a:cubicBezTo>
                  <a:pt x="996636" y="215837"/>
                  <a:pt x="997665" y="220142"/>
                  <a:pt x="997665" y="225324"/>
                </a:cubicBezTo>
                <a:cubicBezTo>
                  <a:pt x="997665" y="230658"/>
                  <a:pt x="996522" y="235344"/>
                  <a:pt x="994236" y="239383"/>
                </a:cubicBezTo>
                <a:cubicBezTo>
                  <a:pt x="991950" y="243421"/>
                  <a:pt x="988978" y="246736"/>
                  <a:pt x="985320" y="249327"/>
                </a:cubicBezTo>
                <a:cubicBezTo>
                  <a:pt x="981663" y="251917"/>
                  <a:pt x="977586" y="253861"/>
                  <a:pt x="973090" y="255156"/>
                </a:cubicBezTo>
                <a:cubicBezTo>
                  <a:pt x="968594" y="256451"/>
                  <a:pt x="964137" y="257099"/>
                  <a:pt x="959717" y="257099"/>
                </a:cubicBezTo>
                <a:cubicBezTo>
                  <a:pt x="954383" y="257099"/>
                  <a:pt x="949392" y="256604"/>
                  <a:pt x="944744" y="255613"/>
                </a:cubicBezTo>
                <a:cubicBezTo>
                  <a:pt x="940096" y="254623"/>
                  <a:pt x="936095" y="252832"/>
                  <a:pt x="932742" y="250241"/>
                </a:cubicBezTo>
                <a:cubicBezTo>
                  <a:pt x="929237" y="247650"/>
                  <a:pt x="926494" y="244221"/>
                  <a:pt x="924513" y="239954"/>
                </a:cubicBezTo>
                <a:cubicBezTo>
                  <a:pt x="922532" y="235687"/>
                  <a:pt x="921617" y="230277"/>
                  <a:pt x="921770" y="223723"/>
                </a:cubicBezTo>
                <a:lnTo>
                  <a:pt x="902110" y="223723"/>
                </a:lnTo>
                <a:cubicBezTo>
                  <a:pt x="902110" y="239421"/>
                  <a:pt x="906949" y="251575"/>
                  <a:pt x="916626" y="260185"/>
                </a:cubicBezTo>
                <a:cubicBezTo>
                  <a:pt x="926303" y="268796"/>
                  <a:pt x="939905" y="273101"/>
                  <a:pt x="957431" y="273101"/>
                </a:cubicBezTo>
                <a:cubicBezTo>
                  <a:pt x="966270" y="273101"/>
                  <a:pt x="973852" y="272415"/>
                  <a:pt x="980177" y="271044"/>
                </a:cubicBezTo>
                <a:cubicBezTo>
                  <a:pt x="986501" y="269672"/>
                  <a:pt x="992864" y="266700"/>
                  <a:pt x="999265" y="262128"/>
                </a:cubicBezTo>
                <a:cubicBezTo>
                  <a:pt x="1004751" y="258318"/>
                  <a:pt x="1009019" y="253137"/>
                  <a:pt x="1012067" y="246583"/>
                </a:cubicBezTo>
                <a:cubicBezTo>
                  <a:pt x="1015115" y="240030"/>
                  <a:pt x="1016639" y="232486"/>
                  <a:pt x="1016639" y="223952"/>
                </a:cubicBezTo>
                <a:cubicBezTo>
                  <a:pt x="1016486" y="216484"/>
                  <a:pt x="1015191" y="210312"/>
                  <a:pt x="1012752" y="205435"/>
                </a:cubicBezTo>
                <a:cubicBezTo>
                  <a:pt x="1010314" y="200559"/>
                  <a:pt x="1007037" y="196444"/>
                  <a:pt x="1002923" y="193091"/>
                </a:cubicBezTo>
                <a:cubicBezTo>
                  <a:pt x="998808" y="189738"/>
                  <a:pt x="994007" y="186919"/>
                  <a:pt x="988521" y="184633"/>
                </a:cubicBezTo>
                <a:cubicBezTo>
                  <a:pt x="983034" y="182347"/>
                  <a:pt x="977319" y="180061"/>
                  <a:pt x="971376" y="177775"/>
                </a:cubicBezTo>
                <a:cubicBezTo>
                  <a:pt x="964823" y="175489"/>
                  <a:pt x="958727" y="173317"/>
                  <a:pt x="953088" y="171260"/>
                </a:cubicBezTo>
                <a:cubicBezTo>
                  <a:pt x="947449" y="169202"/>
                  <a:pt x="942572" y="166802"/>
                  <a:pt x="938457" y="164059"/>
                </a:cubicBezTo>
                <a:cubicBezTo>
                  <a:pt x="934343" y="161316"/>
                  <a:pt x="931142" y="158039"/>
                  <a:pt x="928856" y="154229"/>
                </a:cubicBezTo>
                <a:cubicBezTo>
                  <a:pt x="926570" y="150419"/>
                  <a:pt x="925427" y="145542"/>
                  <a:pt x="925427" y="139599"/>
                </a:cubicBezTo>
                <a:cubicBezTo>
                  <a:pt x="925427" y="131217"/>
                  <a:pt x="928856" y="124359"/>
                  <a:pt x="935714" y="119025"/>
                </a:cubicBezTo>
                <a:cubicBezTo>
                  <a:pt x="942572" y="113691"/>
                  <a:pt x="950954" y="111024"/>
                  <a:pt x="960860" y="111024"/>
                </a:cubicBezTo>
                <a:cubicBezTo>
                  <a:pt x="964975" y="111024"/>
                  <a:pt x="968975" y="111519"/>
                  <a:pt x="972862" y="112510"/>
                </a:cubicBezTo>
                <a:cubicBezTo>
                  <a:pt x="976748" y="113500"/>
                  <a:pt x="980215" y="114986"/>
                  <a:pt x="983263" y="116967"/>
                </a:cubicBezTo>
                <a:cubicBezTo>
                  <a:pt x="986311" y="119101"/>
                  <a:pt x="988864" y="121844"/>
                  <a:pt x="990921" y="125197"/>
                </a:cubicBezTo>
                <a:cubicBezTo>
                  <a:pt x="992978" y="128550"/>
                  <a:pt x="994160" y="132588"/>
                  <a:pt x="994464" y="137313"/>
                </a:cubicBezTo>
                <a:lnTo>
                  <a:pt x="1013667" y="137313"/>
                </a:lnTo>
                <a:cubicBezTo>
                  <a:pt x="1013514" y="129235"/>
                  <a:pt x="1011571" y="122301"/>
                  <a:pt x="1007837" y="116510"/>
                </a:cubicBezTo>
                <a:cubicBezTo>
                  <a:pt x="1004104" y="110719"/>
                  <a:pt x="999265" y="106223"/>
                  <a:pt x="993321" y="103023"/>
                </a:cubicBezTo>
                <a:cubicBezTo>
                  <a:pt x="988140" y="100279"/>
                  <a:pt x="982996" y="98260"/>
                  <a:pt x="977891" y="96965"/>
                </a:cubicBezTo>
                <a:cubicBezTo>
                  <a:pt x="972785" y="95669"/>
                  <a:pt x="966804" y="95022"/>
                  <a:pt x="959946" y="95022"/>
                </a:cubicBezTo>
                <a:close/>
                <a:moveTo>
                  <a:pt x="822633" y="95022"/>
                </a:moveTo>
                <a:cubicBezTo>
                  <a:pt x="809984" y="95022"/>
                  <a:pt x="799202" y="97498"/>
                  <a:pt x="790286" y="102451"/>
                </a:cubicBezTo>
                <a:cubicBezTo>
                  <a:pt x="781371" y="107404"/>
                  <a:pt x="774018" y="113995"/>
                  <a:pt x="768227" y="122225"/>
                </a:cubicBezTo>
                <a:cubicBezTo>
                  <a:pt x="762435" y="130455"/>
                  <a:pt x="758206" y="139942"/>
                  <a:pt x="755539" y="150686"/>
                </a:cubicBezTo>
                <a:cubicBezTo>
                  <a:pt x="752872" y="161430"/>
                  <a:pt x="751539" y="172593"/>
                  <a:pt x="751539" y="184176"/>
                </a:cubicBezTo>
                <a:cubicBezTo>
                  <a:pt x="751539" y="196063"/>
                  <a:pt x="752872" y="207379"/>
                  <a:pt x="755539" y="218123"/>
                </a:cubicBezTo>
                <a:cubicBezTo>
                  <a:pt x="758206" y="228867"/>
                  <a:pt x="762435" y="238354"/>
                  <a:pt x="768227" y="246583"/>
                </a:cubicBezTo>
                <a:cubicBezTo>
                  <a:pt x="773865" y="254661"/>
                  <a:pt x="781181" y="261100"/>
                  <a:pt x="790172" y="265900"/>
                </a:cubicBezTo>
                <a:cubicBezTo>
                  <a:pt x="799164" y="270701"/>
                  <a:pt x="809984" y="273101"/>
                  <a:pt x="822633" y="273101"/>
                </a:cubicBezTo>
                <a:cubicBezTo>
                  <a:pt x="830101" y="273101"/>
                  <a:pt x="837188" y="272110"/>
                  <a:pt x="843893" y="270129"/>
                </a:cubicBezTo>
                <a:cubicBezTo>
                  <a:pt x="850599" y="268148"/>
                  <a:pt x="856619" y="265176"/>
                  <a:pt x="861953" y="261214"/>
                </a:cubicBezTo>
                <a:cubicBezTo>
                  <a:pt x="867134" y="257251"/>
                  <a:pt x="871439" y="252375"/>
                  <a:pt x="874868" y="246583"/>
                </a:cubicBezTo>
                <a:cubicBezTo>
                  <a:pt x="878297" y="240792"/>
                  <a:pt x="880469" y="234087"/>
                  <a:pt x="881384" y="226467"/>
                </a:cubicBezTo>
                <a:lnTo>
                  <a:pt x="861953" y="226467"/>
                </a:lnTo>
                <a:cubicBezTo>
                  <a:pt x="859667" y="237592"/>
                  <a:pt x="854980" y="245479"/>
                  <a:pt x="847894" y="250127"/>
                </a:cubicBezTo>
                <a:cubicBezTo>
                  <a:pt x="840807" y="254775"/>
                  <a:pt x="832387" y="257099"/>
                  <a:pt x="822633" y="257099"/>
                </a:cubicBezTo>
                <a:cubicBezTo>
                  <a:pt x="812727" y="257099"/>
                  <a:pt x="804422" y="254965"/>
                  <a:pt x="797716" y="250698"/>
                </a:cubicBezTo>
                <a:cubicBezTo>
                  <a:pt x="791010" y="246431"/>
                  <a:pt x="785676" y="240792"/>
                  <a:pt x="781714" y="233782"/>
                </a:cubicBezTo>
                <a:cubicBezTo>
                  <a:pt x="777752" y="226771"/>
                  <a:pt x="774932" y="218923"/>
                  <a:pt x="773256" y="210236"/>
                </a:cubicBezTo>
                <a:cubicBezTo>
                  <a:pt x="771579" y="201549"/>
                  <a:pt x="770741" y="192862"/>
                  <a:pt x="770741" y="184176"/>
                </a:cubicBezTo>
                <a:cubicBezTo>
                  <a:pt x="770741" y="175489"/>
                  <a:pt x="771579" y="166802"/>
                  <a:pt x="773256" y="158115"/>
                </a:cubicBezTo>
                <a:cubicBezTo>
                  <a:pt x="774932" y="149428"/>
                  <a:pt x="777752" y="141580"/>
                  <a:pt x="781714" y="134569"/>
                </a:cubicBezTo>
                <a:cubicBezTo>
                  <a:pt x="785676" y="127559"/>
                  <a:pt x="791010" y="121882"/>
                  <a:pt x="797716" y="117539"/>
                </a:cubicBezTo>
                <a:cubicBezTo>
                  <a:pt x="804422" y="113195"/>
                  <a:pt x="812727" y="111024"/>
                  <a:pt x="822633" y="111024"/>
                </a:cubicBezTo>
                <a:cubicBezTo>
                  <a:pt x="832387" y="111024"/>
                  <a:pt x="840921" y="113424"/>
                  <a:pt x="848237" y="118225"/>
                </a:cubicBezTo>
                <a:cubicBezTo>
                  <a:pt x="855552" y="123025"/>
                  <a:pt x="859895" y="130226"/>
                  <a:pt x="861267" y="139827"/>
                </a:cubicBezTo>
                <a:lnTo>
                  <a:pt x="880469" y="139827"/>
                </a:lnTo>
                <a:cubicBezTo>
                  <a:pt x="879555" y="132055"/>
                  <a:pt x="877383" y="125349"/>
                  <a:pt x="873954" y="119710"/>
                </a:cubicBezTo>
                <a:cubicBezTo>
                  <a:pt x="870525" y="114072"/>
                  <a:pt x="866220" y="109423"/>
                  <a:pt x="861038" y="105766"/>
                </a:cubicBezTo>
                <a:cubicBezTo>
                  <a:pt x="855704" y="102108"/>
                  <a:pt x="849722" y="99403"/>
                  <a:pt x="843093" y="97651"/>
                </a:cubicBezTo>
                <a:cubicBezTo>
                  <a:pt x="836464" y="95898"/>
                  <a:pt x="829644" y="95022"/>
                  <a:pt x="822633" y="95022"/>
                </a:cubicBezTo>
                <a:close/>
                <a:moveTo>
                  <a:pt x="695303" y="88164"/>
                </a:moveTo>
                <a:lnTo>
                  <a:pt x="695303" y="237668"/>
                </a:lnTo>
                <a:lnTo>
                  <a:pt x="713134" y="237668"/>
                </a:lnTo>
                <a:lnTo>
                  <a:pt x="713134" y="88164"/>
                </a:lnTo>
                <a:close/>
                <a:moveTo>
                  <a:pt x="0" y="0"/>
                </a:moveTo>
                <a:lnTo>
                  <a:pt x="1101090" y="0"/>
                </a:lnTo>
                <a:lnTo>
                  <a:pt x="1101090" y="353359"/>
                </a:lnTo>
                <a:lnTo>
                  <a:pt x="0" y="353359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자유형 60"/>
          <p:cNvSpPr/>
          <p:nvPr/>
        </p:nvSpPr>
        <p:spPr>
          <a:xfrm>
            <a:off x="2638579" y="2784534"/>
            <a:ext cx="2548152" cy="359403"/>
          </a:xfrm>
          <a:custGeom>
            <a:avLst/>
            <a:gdLst/>
            <a:ahLst/>
            <a:cxnLst/>
            <a:rect l="l" t="t" r="r" b="b"/>
            <a:pathLst>
              <a:path w="2548152" h="359403">
                <a:moveTo>
                  <a:pt x="1664996" y="237744"/>
                </a:moveTo>
                <a:lnTo>
                  <a:pt x="1760551" y="237744"/>
                </a:lnTo>
                <a:lnTo>
                  <a:pt x="1760551" y="264719"/>
                </a:lnTo>
                <a:lnTo>
                  <a:pt x="1664996" y="264719"/>
                </a:lnTo>
                <a:close/>
                <a:moveTo>
                  <a:pt x="1032307" y="223571"/>
                </a:moveTo>
                <a:cubicBezTo>
                  <a:pt x="1048462" y="223571"/>
                  <a:pt x="1061187" y="225705"/>
                  <a:pt x="1070483" y="229972"/>
                </a:cubicBezTo>
                <a:cubicBezTo>
                  <a:pt x="1079780" y="234239"/>
                  <a:pt x="1084428" y="240183"/>
                  <a:pt x="1084428" y="247803"/>
                </a:cubicBezTo>
                <a:cubicBezTo>
                  <a:pt x="1084428" y="255118"/>
                  <a:pt x="1079742" y="260871"/>
                  <a:pt x="1070369" y="265062"/>
                </a:cubicBezTo>
                <a:cubicBezTo>
                  <a:pt x="1060997" y="269253"/>
                  <a:pt x="1048309" y="271348"/>
                  <a:pt x="1032307" y="271348"/>
                </a:cubicBezTo>
                <a:cubicBezTo>
                  <a:pt x="1015543" y="271348"/>
                  <a:pt x="1002551" y="269253"/>
                  <a:pt x="993331" y="265062"/>
                </a:cubicBezTo>
                <a:cubicBezTo>
                  <a:pt x="984111" y="260871"/>
                  <a:pt x="979501" y="255042"/>
                  <a:pt x="979501" y="247574"/>
                </a:cubicBezTo>
                <a:cubicBezTo>
                  <a:pt x="979501" y="240106"/>
                  <a:pt x="984111" y="234239"/>
                  <a:pt x="993331" y="229972"/>
                </a:cubicBezTo>
                <a:cubicBezTo>
                  <a:pt x="1002551" y="225705"/>
                  <a:pt x="1015543" y="223571"/>
                  <a:pt x="1032307" y="223571"/>
                </a:cubicBezTo>
                <a:close/>
                <a:moveTo>
                  <a:pt x="1232104" y="219228"/>
                </a:moveTo>
                <a:cubicBezTo>
                  <a:pt x="1247496" y="219228"/>
                  <a:pt x="1260031" y="221590"/>
                  <a:pt x="1269708" y="226314"/>
                </a:cubicBezTo>
                <a:cubicBezTo>
                  <a:pt x="1279386" y="231039"/>
                  <a:pt x="1284224" y="237516"/>
                  <a:pt x="1284224" y="245745"/>
                </a:cubicBezTo>
                <a:cubicBezTo>
                  <a:pt x="1284224" y="253822"/>
                  <a:pt x="1279386" y="260109"/>
                  <a:pt x="1269708" y="264605"/>
                </a:cubicBezTo>
                <a:cubicBezTo>
                  <a:pt x="1260031" y="269100"/>
                  <a:pt x="1247496" y="271348"/>
                  <a:pt x="1232104" y="271348"/>
                </a:cubicBezTo>
                <a:cubicBezTo>
                  <a:pt x="1216102" y="271348"/>
                  <a:pt x="1203376" y="269062"/>
                  <a:pt x="1193927" y="264490"/>
                </a:cubicBezTo>
                <a:cubicBezTo>
                  <a:pt x="1184479" y="259918"/>
                  <a:pt x="1179754" y="253594"/>
                  <a:pt x="1179754" y="245517"/>
                </a:cubicBezTo>
                <a:cubicBezTo>
                  <a:pt x="1179754" y="237135"/>
                  <a:pt x="1184479" y="230658"/>
                  <a:pt x="1193927" y="226086"/>
                </a:cubicBezTo>
                <a:cubicBezTo>
                  <a:pt x="1203376" y="221514"/>
                  <a:pt x="1216102" y="219228"/>
                  <a:pt x="1232104" y="219228"/>
                </a:cubicBezTo>
                <a:close/>
                <a:moveTo>
                  <a:pt x="173533" y="217399"/>
                </a:moveTo>
                <a:cubicBezTo>
                  <a:pt x="188011" y="217399"/>
                  <a:pt x="200013" y="219761"/>
                  <a:pt x="209538" y="224485"/>
                </a:cubicBezTo>
                <a:cubicBezTo>
                  <a:pt x="219063" y="229210"/>
                  <a:pt x="223825" y="235687"/>
                  <a:pt x="223825" y="243916"/>
                </a:cubicBezTo>
                <a:cubicBezTo>
                  <a:pt x="223825" y="248031"/>
                  <a:pt x="222530" y="251727"/>
                  <a:pt x="219939" y="255003"/>
                </a:cubicBezTo>
                <a:cubicBezTo>
                  <a:pt x="217348" y="258280"/>
                  <a:pt x="213843" y="261061"/>
                  <a:pt x="209423" y="263347"/>
                </a:cubicBezTo>
                <a:cubicBezTo>
                  <a:pt x="204851" y="265633"/>
                  <a:pt x="199517" y="267386"/>
                  <a:pt x="193421" y="268605"/>
                </a:cubicBezTo>
                <a:cubicBezTo>
                  <a:pt x="187325" y="269824"/>
                  <a:pt x="180696" y="270434"/>
                  <a:pt x="173533" y="270434"/>
                </a:cubicBezTo>
                <a:cubicBezTo>
                  <a:pt x="166523" y="270434"/>
                  <a:pt x="160008" y="269824"/>
                  <a:pt x="153988" y="268605"/>
                </a:cubicBezTo>
                <a:cubicBezTo>
                  <a:pt x="147968" y="267386"/>
                  <a:pt x="142748" y="265633"/>
                  <a:pt x="138329" y="263347"/>
                </a:cubicBezTo>
                <a:cubicBezTo>
                  <a:pt x="133757" y="261061"/>
                  <a:pt x="130213" y="258242"/>
                  <a:pt x="127699" y="254889"/>
                </a:cubicBezTo>
                <a:cubicBezTo>
                  <a:pt x="125184" y="251536"/>
                  <a:pt x="123927" y="247803"/>
                  <a:pt x="123927" y="243688"/>
                </a:cubicBezTo>
                <a:cubicBezTo>
                  <a:pt x="123927" y="239573"/>
                  <a:pt x="125184" y="235877"/>
                  <a:pt x="127699" y="232601"/>
                </a:cubicBezTo>
                <a:cubicBezTo>
                  <a:pt x="130213" y="229324"/>
                  <a:pt x="133681" y="226619"/>
                  <a:pt x="138100" y="224485"/>
                </a:cubicBezTo>
                <a:cubicBezTo>
                  <a:pt x="142672" y="222199"/>
                  <a:pt x="147968" y="220447"/>
                  <a:pt x="153988" y="219228"/>
                </a:cubicBezTo>
                <a:cubicBezTo>
                  <a:pt x="160008" y="218008"/>
                  <a:pt x="166523" y="217399"/>
                  <a:pt x="173533" y="217399"/>
                </a:cubicBezTo>
                <a:close/>
                <a:moveTo>
                  <a:pt x="1380236" y="212141"/>
                </a:moveTo>
                <a:lnTo>
                  <a:pt x="1380236" y="272263"/>
                </a:lnTo>
                <a:cubicBezTo>
                  <a:pt x="1380236" y="274092"/>
                  <a:pt x="1380579" y="275349"/>
                  <a:pt x="1381265" y="276035"/>
                </a:cubicBezTo>
                <a:cubicBezTo>
                  <a:pt x="1381951" y="276720"/>
                  <a:pt x="1383208" y="277063"/>
                  <a:pt x="1385037" y="277063"/>
                </a:cubicBezTo>
                <a:lnTo>
                  <a:pt x="1517168" y="277063"/>
                </a:lnTo>
                <a:lnTo>
                  <a:pt x="1517168" y="261519"/>
                </a:lnTo>
                <a:lnTo>
                  <a:pt x="1398753" y="261519"/>
                </a:lnTo>
                <a:lnTo>
                  <a:pt x="1398753" y="212141"/>
                </a:lnTo>
                <a:close/>
                <a:moveTo>
                  <a:pt x="510261" y="210769"/>
                </a:moveTo>
                <a:lnTo>
                  <a:pt x="510261" y="272263"/>
                </a:lnTo>
                <a:cubicBezTo>
                  <a:pt x="510261" y="274092"/>
                  <a:pt x="510604" y="275349"/>
                  <a:pt x="511290" y="276035"/>
                </a:cubicBezTo>
                <a:cubicBezTo>
                  <a:pt x="511975" y="276720"/>
                  <a:pt x="513233" y="277063"/>
                  <a:pt x="515062" y="277063"/>
                </a:cubicBezTo>
                <a:lnTo>
                  <a:pt x="647421" y="277063"/>
                </a:lnTo>
                <a:lnTo>
                  <a:pt x="647421" y="261519"/>
                </a:lnTo>
                <a:lnTo>
                  <a:pt x="528778" y="261519"/>
                </a:lnTo>
                <a:lnTo>
                  <a:pt x="528778" y="210769"/>
                </a:lnTo>
                <a:close/>
                <a:moveTo>
                  <a:pt x="1032307" y="210084"/>
                </a:moveTo>
                <a:cubicBezTo>
                  <a:pt x="1008076" y="210084"/>
                  <a:pt x="989902" y="213589"/>
                  <a:pt x="977786" y="220599"/>
                </a:cubicBezTo>
                <a:cubicBezTo>
                  <a:pt x="965670" y="227610"/>
                  <a:pt x="959612" y="236601"/>
                  <a:pt x="959612" y="247574"/>
                </a:cubicBezTo>
                <a:cubicBezTo>
                  <a:pt x="959612" y="258394"/>
                  <a:pt x="965632" y="267386"/>
                  <a:pt x="977672" y="274549"/>
                </a:cubicBezTo>
                <a:cubicBezTo>
                  <a:pt x="989711" y="281712"/>
                  <a:pt x="1007923" y="285293"/>
                  <a:pt x="1032307" y="285293"/>
                </a:cubicBezTo>
                <a:cubicBezTo>
                  <a:pt x="1056691" y="285293"/>
                  <a:pt x="1074827" y="281712"/>
                  <a:pt x="1086714" y="274549"/>
                </a:cubicBezTo>
                <a:cubicBezTo>
                  <a:pt x="1098601" y="267386"/>
                  <a:pt x="1104545" y="258471"/>
                  <a:pt x="1104545" y="247803"/>
                </a:cubicBezTo>
                <a:cubicBezTo>
                  <a:pt x="1104545" y="236982"/>
                  <a:pt x="1098563" y="227991"/>
                  <a:pt x="1086600" y="220828"/>
                </a:cubicBezTo>
                <a:cubicBezTo>
                  <a:pt x="1074636" y="213665"/>
                  <a:pt x="1056539" y="210084"/>
                  <a:pt x="1032307" y="210084"/>
                </a:cubicBezTo>
                <a:close/>
                <a:moveTo>
                  <a:pt x="1833931" y="209169"/>
                </a:moveTo>
                <a:lnTo>
                  <a:pt x="1833931" y="225171"/>
                </a:lnTo>
                <a:lnTo>
                  <a:pt x="1948460" y="225171"/>
                </a:lnTo>
                <a:lnTo>
                  <a:pt x="1948460" y="283007"/>
                </a:lnTo>
                <a:lnTo>
                  <a:pt x="1966519" y="283007"/>
                </a:lnTo>
                <a:lnTo>
                  <a:pt x="1966519" y="213970"/>
                </a:lnTo>
                <a:cubicBezTo>
                  <a:pt x="1966519" y="212141"/>
                  <a:pt x="1966176" y="210884"/>
                  <a:pt x="1965490" y="210198"/>
                </a:cubicBezTo>
                <a:cubicBezTo>
                  <a:pt x="1964805" y="209512"/>
                  <a:pt x="1963547" y="209169"/>
                  <a:pt x="1961719" y="209169"/>
                </a:cubicBezTo>
                <a:close/>
                <a:moveTo>
                  <a:pt x="1232104" y="205283"/>
                </a:moveTo>
                <a:cubicBezTo>
                  <a:pt x="1208634" y="205283"/>
                  <a:pt x="1190689" y="209017"/>
                  <a:pt x="1178268" y="216484"/>
                </a:cubicBezTo>
                <a:cubicBezTo>
                  <a:pt x="1165848" y="223952"/>
                  <a:pt x="1159637" y="233477"/>
                  <a:pt x="1159637" y="245059"/>
                </a:cubicBezTo>
                <a:cubicBezTo>
                  <a:pt x="1159637" y="256642"/>
                  <a:pt x="1165848" y="266205"/>
                  <a:pt x="1178268" y="273749"/>
                </a:cubicBezTo>
                <a:cubicBezTo>
                  <a:pt x="1190689" y="281292"/>
                  <a:pt x="1208634" y="285064"/>
                  <a:pt x="1232104" y="285064"/>
                </a:cubicBezTo>
                <a:cubicBezTo>
                  <a:pt x="1255573" y="285064"/>
                  <a:pt x="1273518" y="281292"/>
                  <a:pt x="1285939" y="273749"/>
                </a:cubicBezTo>
                <a:cubicBezTo>
                  <a:pt x="1298359" y="266205"/>
                  <a:pt x="1304570" y="256642"/>
                  <a:pt x="1304570" y="245059"/>
                </a:cubicBezTo>
                <a:cubicBezTo>
                  <a:pt x="1304570" y="233477"/>
                  <a:pt x="1298359" y="223952"/>
                  <a:pt x="1285939" y="216484"/>
                </a:cubicBezTo>
                <a:cubicBezTo>
                  <a:pt x="1273518" y="209017"/>
                  <a:pt x="1255573" y="205283"/>
                  <a:pt x="1232104" y="205283"/>
                </a:cubicBezTo>
                <a:close/>
                <a:moveTo>
                  <a:pt x="1646708" y="203911"/>
                </a:moveTo>
                <a:lnTo>
                  <a:pt x="1646708" y="274777"/>
                </a:lnTo>
                <a:cubicBezTo>
                  <a:pt x="1646708" y="276606"/>
                  <a:pt x="1647051" y="277863"/>
                  <a:pt x="1647737" y="278549"/>
                </a:cubicBezTo>
                <a:cubicBezTo>
                  <a:pt x="1648422" y="279235"/>
                  <a:pt x="1649680" y="279578"/>
                  <a:pt x="1651508" y="279578"/>
                </a:cubicBezTo>
                <a:lnTo>
                  <a:pt x="1773809" y="279578"/>
                </a:lnTo>
                <a:cubicBezTo>
                  <a:pt x="1775638" y="279578"/>
                  <a:pt x="1776896" y="279235"/>
                  <a:pt x="1777581" y="278549"/>
                </a:cubicBezTo>
                <a:cubicBezTo>
                  <a:pt x="1778267" y="277863"/>
                  <a:pt x="1778610" y="276606"/>
                  <a:pt x="1778610" y="274777"/>
                </a:cubicBezTo>
                <a:lnTo>
                  <a:pt x="1778610" y="203911"/>
                </a:lnTo>
                <a:lnTo>
                  <a:pt x="1760551" y="203911"/>
                </a:lnTo>
                <a:lnTo>
                  <a:pt x="1760551" y="223114"/>
                </a:lnTo>
                <a:lnTo>
                  <a:pt x="1664996" y="223114"/>
                </a:lnTo>
                <a:lnTo>
                  <a:pt x="1664996" y="203911"/>
                </a:lnTo>
                <a:close/>
                <a:moveTo>
                  <a:pt x="173533" y="202540"/>
                </a:moveTo>
                <a:cubicBezTo>
                  <a:pt x="163170" y="202540"/>
                  <a:pt x="153797" y="203530"/>
                  <a:pt x="145415" y="205512"/>
                </a:cubicBezTo>
                <a:cubicBezTo>
                  <a:pt x="137033" y="207493"/>
                  <a:pt x="129794" y="210312"/>
                  <a:pt x="123698" y="213970"/>
                </a:cubicBezTo>
                <a:cubicBezTo>
                  <a:pt x="117602" y="217475"/>
                  <a:pt x="112916" y="221780"/>
                  <a:pt x="109639" y="226886"/>
                </a:cubicBezTo>
                <a:cubicBezTo>
                  <a:pt x="106363" y="231991"/>
                  <a:pt x="104725" y="237592"/>
                  <a:pt x="104725" y="243688"/>
                </a:cubicBezTo>
                <a:cubicBezTo>
                  <a:pt x="104725" y="249936"/>
                  <a:pt x="106325" y="255613"/>
                  <a:pt x="109525" y="260718"/>
                </a:cubicBezTo>
                <a:cubicBezTo>
                  <a:pt x="112726" y="265824"/>
                  <a:pt x="117374" y="270129"/>
                  <a:pt x="123470" y="273634"/>
                </a:cubicBezTo>
                <a:cubicBezTo>
                  <a:pt x="129413" y="277140"/>
                  <a:pt x="136614" y="279845"/>
                  <a:pt x="145072" y="281750"/>
                </a:cubicBezTo>
                <a:cubicBezTo>
                  <a:pt x="153531" y="283655"/>
                  <a:pt x="163018" y="284607"/>
                  <a:pt x="173533" y="284607"/>
                </a:cubicBezTo>
                <a:cubicBezTo>
                  <a:pt x="194564" y="284607"/>
                  <a:pt x="211366" y="280950"/>
                  <a:pt x="223939" y="273634"/>
                </a:cubicBezTo>
                <a:cubicBezTo>
                  <a:pt x="236512" y="266319"/>
                  <a:pt x="242799" y="256337"/>
                  <a:pt x="242799" y="243688"/>
                </a:cubicBezTo>
                <a:cubicBezTo>
                  <a:pt x="242799" y="231343"/>
                  <a:pt x="236512" y="221399"/>
                  <a:pt x="223939" y="213855"/>
                </a:cubicBezTo>
                <a:cubicBezTo>
                  <a:pt x="211366" y="206312"/>
                  <a:pt x="194564" y="202540"/>
                  <a:pt x="173533" y="202540"/>
                </a:cubicBezTo>
                <a:close/>
                <a:moveTo>
                  <a:pt x="2310714" y="194767"/>
                </a:moveTo>
                <a:lnTo>
                  <a:pt x="2310714" y="209626"/>
                </a:lnTo>
                <a:lnTo>
                  <a:pt x="2423186" y="209626"/>
                </a:lnTo>
                <a:lnTo>
                  <a:pt x="2423186" y="229743"/>
                </a:lnTo>
                <a:lnTo>
                  <a:pt x="2315515" y="229743"/>
                </a:lnTo>
                <a:cubicBezTo>
                  <a:pt x="2313686" y="229743"/>
                  <a:pt x="2312429" y="230086"/>
                  <a:pt x="2311743" y="230772"/>
                </a:cubicBezTo>
                <a:cubicBezTo>
                  <a:pt x="2311057" y="231458"/>
                  <a:pt x="2310714" y="232715"/>
                  <a:pt x="2310714" y="234544"/>
                </a:cubicBezTo>
                <a:lnTo>
                  <a:pt x="2310714" y="275006"/>
                </a:lnTo>
                <a:cubicBezTo>
                  <a:pt x="2310714" y="276835"/>
                  <a:pt x="2311057" y="278092"/>
                  <a:pt x="2311743" y="278778"/>
                </a:cubicBezTo>
                <a:cubicBezTo>
                  <a:pt x="2312429" y="279464"/>
                  <a:pt x="2313686" y="279807"/>
                  <a:pt x="2315515" y="279807"/>
                </a:cubicBezTo>
                <a:lnTo>
                  <a:pt x="2447189" y="279807"/>
                </a:lnTo>
                <a:lnTo>
                  <a:pt x="2447189" y="265176"/>
                </a:lnTo>
                <a:lnTo>
                  <a:pt x="2330146" y="265176"/>
                </a:lnTo>
                <a:lnTo>
                  <a:pt x="2330146" y="243688"/>
                </a:lnTo>
                <a:lnTo>
                  <a:pt x="2437816" y="243688"/>
                </a:lnTo>
                <a:cubicBezTo>
                  <a:pt x="2439645" y="243688"/>
                  <a:pt x="2440902" y="243345"/>
                  <a:pt x="2441588" y="242659"/>
                </a:cubicBezTo>
                <a:cubicBezTo>
                  <a:pt x="2442274" y="241973"/>
                  <a:pt x="2442617" y="240716"/>
                  <a:pt x="2442617" y="238887"/>
                </a:cubicBezTo>
                <a:lnTo>
                  <a:pt x="2442617" y="199568"/>
                </a:lnTo>
                <a:cubicBezTo>
                  <a:pt x="2442617" y="197739"/>
                  <a:pt x="2442274" y="196482"/>
                  <a:pt x="2441588" y="195796"/>
                </a:cubicBezTo>
                <a:cubicBezTo>
                  <a:pt x="2440902" y="195110"/>
                  <a:pt x="2439645" y="194767"/>
                  <a:pt x="2437816" y="194767"/>
                </a:cubicBezTo>
                <a:close/>
                <a:moveTo>
                  <a:pt x="1139521" y="172136"/>
                </a:moveTo>
                <a:lnTo>
                  <a:pt x="1139521" y="187681"/>
                </a:lnTo>
                <a:lnTo>
                  <a:pt x="1324915" y="187681"/>
                </a:lnTo>
                <a:lnTo>
                  <a:pt x="1324915" y="172136"/>
                </a:lnTo>
                <a:close/>
                <a:moveTo>
                  <a:pt x="808965" y="162306"/>
                </a:moveTo>
                <a:lnTo>
                  <a:pt x="808965" y="240030"/>
                </a:lnTo>
                <a:lnTo>
                  <a:pt x="739013" y="240030"/>
                </a:lnTo>
                <a:lnTo>
                  <a:pt x="739013" y="255804"/>
                </a:lnTo>
                <a:lnTo>
                  <a:pt x="925322" y="255804"/>
                </a:lnTo>
                <a:lnTo>
                  <a:pt x="925322" y="240030"/>
                </a:lnTo>
                <a:lnTo>
                  <a:pt x="827024" y="240030"/>
                </a:lnTo>
                <a:lnTo>
                  <a:pt x="827024" y="162306"/>
                </a:lnTo>
                <a:close/>
                <a:moveTo>
                  <a:pt x="1056996" y="152705"/>
                </a:moveTo>
                <a:lnTo>
                  <a:pt x="1056996" y="178308"/>
                </a:lnTo>
                <a:lnTo>
                  <a:pt x="1008076" y="178308"/>
                </a:lnTo>
                <a:lnTo>
                  <a:pt x="1008076" y="152934"/>
                </a:lnTo>
                <a:cubicBezTo>
                  <a:pt x="1011428" y="153696"/>
                  <a:pt x="1015200" y="154229"/>
                  <a:pt x="1019391" y="154534"/>
                </a:cubicBezTo>
                <a:cubicBezTo>
                  <a:pt x="1023582" y="154839"/>
                  <a:pt x="1027811" y="154991"/>
                  <a:pt x="1032079" y="154991"/>
                </a:cubicBezTo>
                <a:cubicBezTo>
                  <a:pt x="1036346" y="154991"/>
                  <a:pt x="1040613" y="154839"/>
                  <a:pt x="1044880" y="154534"/>
                </a:cubicBezTo>
                <a:cubicBezTo>
                  <a:pt x="1049147" y="154229"/>
                  <a:pt x="1053186" y="153619"/>
                  <a:pt x="1056996" y="152705"/>
                </a:cubicBezTo>
                <a:close/>
                <a:moveTo>
                  <a:pt x="1671397" y="140132"/>
                </a:moveTo>
                <a:cubicBezTo>
                  <a:pt x="1681303" y="140132"/>
                  <a:pt x="1689075" y="141846"/>
                  <a:pt x="1694714" y="145275"/>
                </a:cubicBezTo>
                <a:cubicBezTo>
                  <a:pt x="1700353" y="148704"/>
                  <a:pt x="1703172" y="153391"/>
                  <a:pt x="1703172" y="159334"/>
                </a:cubicBezTo>
                <a:cubicBezTo>
                  <a:pt x="1703172" y="165126"/>
                  <a:pt x="1700353" y="169850"/>
                  <a:pt x="1694714" y="173508"/>
                </a:cubicBezTo>
                <a:cubicBezTo>
                  <a:pt x="1689075" y="177165"/>
                  <a:pt x="1681303" y="178994"/>
                  <a:pt x="1671397" y="178994"/>
                </a:cubicBezTo>
                <a:cubicBezTo>
                  <a:pt x="1661338" y="178994"/>
                  <a:pt x="1653528" y="177165"/>
                  <a:pt x="1647965" y="173508"/>
                </a:cubicBezTo>
                <a:cubicBezTo>
                  <a:pt x="1642402" y="169850"/>
                  <a:pt x="1639621" y="165126"/>
                  <a:pt x="1639621" y="159334"/>
                </a:cubicBezTo>
                <a:cubicBezTo>
                  <a:pt x="1639621" y="153391"/>
                  <a:pt x="1642402" y="148704"/>
                  <a:pt x="1647965" y="145275"/>
                </a:cubicBezTo>
                <a:cubicBezTo>
                  <a:pt x="1653528" y="141846"/>
                  <a:pt x="1661338" y="140132"/>
                  <a:pt x="1671397" y="140132"/>
                </a:cubicBezTo>
                <a:close/>
                <a:moveTo>
                  <a:pt x="1671397" y="126645"/>
                </a:moveTo>
                <a:cubicBezTo>
                  <a:pt x="1656461" y="126645"/>
                  <a:pt x="1644346" y="129693"/>
                  <a:pt x="1635049" y="135789"/>
                </a:cubicBezTo>
                <a:cubicBezTo>
                  <a:pt x="1625753" y="141885"/>
                  <a:pt x="1621105" y="149733"/>
                  <a:pt x="1621105" y="159334"/>
                </a:cubicBezTo>
                <a:cubicBezTo>
                  <a:pt x="1621105" y="164211"/>
                  <a:pt x="1622362" y="168631"/>
                  <a:pt x="1624876" y="172593"/>
                </a:cubicBezTo>
                <a:cubicBezTo>
                  <a:pt x="1627391" y="176556"/>
                  <a:pt x="1630858" y="179985"/>
                  <a:pt x="1635278" y="182880"/>
                </a:cubicBezTo>
                <a:cubicBezTo>
                  <a:pt x="1639697" y="185776"/>
                  <a:pt x="1644993" y="188024"/>
                  <a:pt x="1651165" y="189624"/>
                </a:cubicBezTo>
                <a:cubicBezTo>
                  <a:pt x="1657338" y="191224"/>
                  <a:pt x="1664081" y="192024"/>
                  <a:pt x="1671397" y="192024"/>
                </a:cubicBezTo>
                <a:cubicBezTo>
                  <a:pt x="1678559" y="192024"/>
                  <a:pt x="1685227" y="191224"/>
                  <a:pt x="1691399" y="189624"/>
                </a:cubicBezTo>
                <a:cubicBezTo>
                  <a:pt x="1697571" y="188024"/>
                  <a:pt x="1702867" y="185776"/>
                  <a:pt x="1707287" y="182880"/>
                </a:cubicBezTo>
                <a:cubicBezTo>
                  <a:pt x="1711706" y="179985"/>
                  <a:pt x="1715212" y="176556"/>
                  <a:pt x="1717802" y="172593"/>
                </a:cubicBezTo>
                <a:cubicBezTo>
                  <a:pt x="1720393" y="168631"/>
                  <a:pt x="1721689" y="164211"/>
                  <a:pt x="1721689" y="159334"/>
                </a:cubicBezTo>
                <a:cubicBezTo>
                  <a:pt x="1721689" y="149733"/>
                  <a:pt x="1717040" y="141885"/>
                  <a:pt x="1707744" y="135789"/>
                </a:cubicBezTo>
                <a:cubicBezTo>
                  <a:pt x="1698448" y="129693"/>
                  <a:pt x="1686332" y="126645"/>
                  <a:pt x="1671397" y="126645"/>
                </a:cubicBezTo>
                <a:close/>
                <a:moveTo>
                  <a:pt x="2082572" y="122073"/>
                </a:moveTo>
                <a:lnTo>
                  <a:pt x="2082572" y="137617"/>
                </a:lnTo>
                <a:lnTo>
                  <a:pt x="2118462" y="137617"/>
                </a:lnTo>
                <a:lnTo>
                  <a:pt x="2118462" y="149047"/>
                </a:lnTo>
                <a:cubicBezTo>
                  <a:pt x="2118462" y="158039"/>
                  <a:pt x="2117128" y="166497"/>
                  <a:pt x="2114462" y="174422"/>
                </a:cubicBezTo>
                <a:cubicBezTo>
                  <a:pt x="2111794" y="182347"/>
                  <a:pt x="2108404" y="189662"/>
                  <a:pt x="2104289" y="196368"/>
                </a:cubicBezTo>
                <a:cubicBezTo>
                  <a:pt x="2099869" y="203378"/>
                  <a:pt x="2094726" y="209779"/>
                  <a:pt x="2088858" y="215570"/>
                </a:cubicBezTo>
                <a:cubicBezTo>
                  <a:pt x="2082991" y="221361"/>
                  <a:pt x="2077009" y="226314"/>
                  <a:pt x="2070913" y="230429"/>
                </a:cubicBezTo>
                <a:cubicBezTo>
                  <a:pt x="2072132" y="231343"/>
                  <a:pt x="2073504" y="232296"/>
                  <a:pt x="2075028" y="233286"/>
                </a:cubicBezTo>
                <a:cubicBezTo>
                  <a:pt x="2076552" y="234277"/>
                  <a:pt x="2078000" y="235230"/>
                  <a:pt x="2079371" y="236144"/>
                </a:cubicBezTo>
                <a:cubicBezTo>
                  <a:pt x="2080895" y="237211"/>
                  <a:pt x="2082305" y="238239"/>
                  <a:pt x="2083600" y="239230"/>
                </a:cubicBezTo>
                <a:cubicBezTo>
                  <a:pt x="2084896" y="240221"/>
                  <a:pt x="2086077" y="241097"/>
                  <a:pt x="2087144" y="241859"/>
                </a:cubicBezTo>
                <a:cubicBezTo>
                  <a:pt x="2090801" y="238963"/>
                  <a:pt x="2094535" y="235534"/>
                  <a:pt x="2098345" y="231572"/>
                </a:cubicBezTo>
                <a:cubicBezTo>
                  <a:pt x="2102155" y="227610"/>
                  <a:pt x="2105889" y="223266"/>
                  <a:pt x="2109547" y="218542"/>
                </a:cubicBezTo>
                <a:cubicBezTo>
                  <a:pt x="2113356" y="213513"/>
                  <a:pt x="2116862" y="208140"/>
                  <a:pt x="2120062" y="202425"/>
                </a:cubicBezTo>
                <a:cubicBezTo>
                  <a:pt x="2123263" y="196710"/>
                  <a:pt x="2126006" y="190653"/>
                  <a:pt x="2128292" y="184252"/>
                </a:cubicBezTo>
                <a:cubicBezTo>
                  <a:pt x="2130578" y="190043"/>
                  <a:pt x="2133168" y="195301"/>
                  <a:pt x="2136064" y="200025"/>
                </a:cubicBezTo>
                <a:cubicBezTo>
                  <a:pt x="2138960" y="204750"/>
                  <a:pt x="2142084" y="209169"/>
                  <a:pt x="2145437" y="213284"/>
                </a:cubicBezTo>
                <a:cubicBezTo>
                  <a:pt x="2148637" y="217551"/>
                  <a:pt x="2152028" y="221399"/>
                  <a:pt x="2155609" y="224828"/>
                </a:cubicBezTo>
                <a:cubicBezTo>
                  <a:pt x="2159191" y="228257"/>
                  <a:pt x="2162734" y="231343"/>
                  <a:pt x="2166239" y="234087"/>
                </a:cubicBezTo>
                <a:cubicBezTo>
                  <a:pt x="2166544" y="233782"/>
                  <a:pt x="2167344" y="233096"/>
                  <a:pt x="2168640" y="232029"/>
                </a:cubicBezTo>
                <a:cubicBezTo>
                  <a:pt x="2169935" y="230962"/>
                  <a:pt x="2171345" y="229819"/>
                  <a:pt x="2172869" y="228600"/>
                </a:cubicBezTo>
                <a:cubicBezTo>
                  <a:pt x="2174393" y="227229"/>
                  <a:pt x="2175802" y="225971"/>
                  <a:pt x="2177098" y="224828"/>
                </a:cubicBezTo>
                <a:cubicBezTo>
                  <a:pt x="2178393" y="223685"/>
                  <a:pt x="2179269" y="222809"/>
                  <a:pt x="2179727" y="222199"/>
                </a:cubicBezTo>
                <a:cubicBezTo>
                  <a:pt x="2174088" y="218542"/>
                  <a:pt x="2168678" y="214198"/>
                  <a:pt x="2163496" y="209169"/>
                </a:cubicBezTo>
                <a:cubicBezTo>
                  <a:pt x="2158314" y="204140"/>
                  <a:pt x="2153743" y="198425"/>
                  <a:pt x="2149780" y="192024"/>
                </a:cubicBezTo>
                <a:cubicBezTo>
                  <a:pt x="2146123" y="186081"/>
                  <a:pt x="2143151" y="179527"/>
                  <a:pt x="2140865" y="172365"/>
                </a:cubicBezTo>
                <a:cubicBezTo>
                  <a:pt x="2138579" y="165202"/>
                  <a:pt x="2137436" y="157506"/>
                  <a:pt x="2137436" y="149276"/>
                </a:cubicBezTo>
                <a:lnTo>
                  <a:pt x="2137436" y="137617"/>
                </a:lnTo>
                <a:lnTo>
                  <a:pt x="2172183" y="137617"/>
                </a:lnTo>
                <a:lnTo>
                  <a:pt x="2172183" y="122073"/>
                </a:lnTo>
                <a:close/>
                <a:moveTo>
                  <a:pt x="1613561" y="104013"/>
                </a:moveTo>
                <a:lnTo>
                  <a:pt x="1613561" y="117958"/>
                </a:lnTo>
                <a:lnTo>
                  <a:pt x="1726489" y="117958"/>
                </a:lnTo>
                <a:lnTo>
                  <a:pt x="1726489" y="104013"/>
                </a:lnTo>
                <a:close/>
                <a:moveTo>
                  <a:pt x="322352" y="102184"/>
                </a:moveTo>
                <a:cubicBezTo>
                  <a:pt x="326924" y="102184"/>
                  <a:pt x="330848" y="103785"/>
                  <a:pt x="334125" y="106985"/>
                </a:cubicBezTo>
                <a:cubicBezTo>
                  <a:pt x="337401" y="110185"/>
                  <a:pt x="340106" y="114453"/>
                  <a:pt x="342240" y="119787"/>
                </a:cubicBezTo>
                <a:cubicBezTo>
                  <a:pt x="344374" y="125273"/>
                  <a:pt x="345936" y="131559"/>
                  <a:pt x="346926" y="138646"/>
                </a:cubicBezTo>
                <a:cubicBezTo>
                  <a:pt x="347917" y="145733"/>
                  <a:pt x="348412" y="153238"/>
                  <a:pt x="348412" y="161163"/>
                </a:cubicBezTo>
                <a:cubicBezTo>
                  <a:pt x="348412" y="169240"/>
                  <a:pt x="347879" y="176860"/>
                  <a:pt x="346812" y="184023"/>
                </a:cubicBezTo>
                <a:cubicBezTo>
                  <a:pt x="345745" y="191186"/>
                  <a:pt x="344145" y="197434"/>
                  <a:pt x="342011" y="202768"/>
                </a:cubicBezTo>
                <a:cubicBezTo>
                  <a:pt x="339878" y="208255"/>
                  <a:pt x="337173" y="212560"/>
                  <a:pt x="333896" y="215684"/>
                </a:cubicBezTo>
                <a:cubicBezTo>
                  <a:pt x="330619" y="218808"/>
                  <a:pt x="326771" y="220371"/>
                  <a:pt x="322352" y="220371"/>
                </a:cubicBezTo>
                <a:cubicBezTo>
                  <a:pt x="317780" y="220371"/>
                  <a:pt x="313855" y="218808"/>
                  <a:pt x="310579" y="215684"/>
                </a:cubicBezTo>
                <a:cubicBezTo>
                  <a:pt x="307302" y="212560"/>
                  <a:pt x="304597" y="208331"/>
                  <a:pt x="302464" y="202997"/>
                </a:cubicBezTo>
                <a:cubicBezTo>
                  <a:pt x="300330" y="197663"/>
                  <a:pt x="298730" y="191376"/>
                  <a:pt x="297663" y="184137"/>
                </a:cubicBezTo>
                <a:cubicBezTo>
                  <a:pt x="296596" y="176898"/>
                  <a:pt x="296063" y="169240"/>
                  <a:pt x="296063" y="161163"/>
                </a:cubicBezTo>
                <a:cubicBezTo>
                  <a:pt x="296063" y="153391"/>
                  <a:pt x="296558" y="145961"/>
                  <a:pt x="297549" y="138875"/>
                </a:cubicBezTo>
                <a:cubicBezTo>
                  <a:pt x="298539" y="131788"/>
                  <a:pt x="300101" y="125502"/>
                  <a:pt x="302235" y="120015"/>
                </a:cubicBezTo>
                <a:cubicBezTo>
                  <a:pt x="304521" y="114681"/>
                  <a:pt x="307302" y="110376"/>
                  <a:pt x="310579" y="107099"/>
                </a:cubicBezTo>
                <a:cubicBezTo>
                  <a:pt x="313855" y="103823"/>
                  <a:pt x="317780" y="102184"/>
                  <a:pt x="322352" y="102184"/>
                </a:cubicBezTo>
                <a:close/>
                <a:moveTo>
                  <a:pt x="1863649" y="97841"/>
                </a:moveTo>
                <a:cubicBezTo>
                  <a:pt x="1874622" y="97841"/>
                  <a:pt x="1883080" y="101308"/>
                  <a:pt x="1889024" y="108242"/>
                </a:cubicBezTo>
                <a:cubicBezTo>
                  <a:pt x="1894967" y="115176"/>
                  <a:pt x="1897939" y="123673"/>
                  <a:pt x="1897939" y="133731"/>
                </a:cubicBezTo>
                <a:cubicBezTo>
                  <a:pt x="1897939" y="143637"/>
                  <a:pt x="1894967" y="152095"/>
                  <a:pt x="1889024" y="159106"/>
                </a:cubicBezTo>
                <a:cubicBezTo>
                  <a:pt x="1883080" y="166116"/>
                  <a:pt x="1874622" y="169621"/>
                  <a:pt x="1863649" y="169621"/>
                </a:cubicBezTo>
                <a:cubicBezTo>
                  <a:pt x="1852524" y="169621"/>
                  <a:pt x="1843951" y="166116"/>
                  <a:pt x="1837932" y="159106"/>
                </a:cubicBezTo>
                <a:cubicBezTo>
                  <a:pt x="1831912" y="152095"/>
                  <a:pt x="1828902" y="143637"/>
                  <a:pt x="1828902" y="133731"/>
                </a:cubicBezTo>
                <a:cubicBezTo>
                  <a:pt x="1828902" y="123673"/>
                  <a:pt x="1831912" y="115176"/>
                  <a:pt x="1837932" y="108242"/>
                </a:cubicBezTo>
                <a:cubicBezTo>
                  <a:pt x="1843951" y="101308"/>
                  <a:pt x="1852524" y="97841"/>
                  <a:pt x="1863649" y="97841"/>
                </a:cubicBezTo>
                <a:close/>
                <a:moveTo>
                  <a:pt x="533578" y="97612"/>
                </a:moveTo>
                <a:cubicBezTo>
                  <a:pt x="544551" y="97612"/>
                  <a:pt x="553085" y="101346"/>
                  <a:pt x="559181" y="108814"/>
                </a:cubicBezTo>
                <a:cubicBezTo>
                  <a:pt x="565277" y="116281"/>
                  <a:pt x="568325" y="125273"/>
                  <a:pt x="568325" y="135789"/>
                </a:cubicBezTo>
                <a:cubicBezTo>
                  <a:pt x="568325" y="146304"/>
                  <a:pt x="565277" y="155220"/>
                  <a:pt x="559181" y="162535"/>
                </a:cubicBezTo>
                <a:cubicBezTo>
                  <a:pt x="553085" y="169850"/>
                  <a:pt x="544551" y="173508"/>
                  <a:pt x="533578" y="173508"/>
                </a:cubicBezTo>
                <a:cubicBezTo>
                  <a:pt x="522605" y="173508"/>
                  <a:pt x="514071" y="169850"/>
                  <a:pt x="507975" y="162535"/>
                </a:cubicBezTo>
                <a:cubicBezTo>
                  <a:pt x="501879" y="155220"/>
                  <a:pt x="498831" y="146304"/>
                  <a:pt x="498831" y="135789"/>
                </a:cubicBezTo>
                <a:cubicBezTo>
                  <a:pt x="498831" y="125273"/>
                  <a:pt x="501879" y="116281"/>
                  <a:pt x="507975" y="108814"/>
                </a:cubicBezTo>
                <a:cubicBezTo>
                  <a:pt x="514071" y="101346"/>
                  <a:pt x="522605" y="97612"/>
                  <a:pt x="533578" y="97612"/>
                </a:cubicBezTo>
                <a:close/>
                <a:moveTo>
                  <a:pt x="1032079" y="90983"/>
                </a:moveTo>
                <a:cubicBezTo>
                  <a:pt x="1048081" y="90983"/>
                  <a:pt x="1060730" y="93345"/>
                  <a:pt x="1070026" y="98070"/>
                </a:cubicBezTo>
                <a:cubicBezTo>
                  <a:pt x="1079323" y="102794"/>
                  <a:pt x="1083971" y="108814"/>
                  <a:pt x="1083971" y="116129"/>
                </a:cubicBezTo>
                <a:cubicBezTo>
                  <a:pt x="1083971" y="123444"/>
                  <a:pt x="1079094" y="129350"/>
                  <a:pt x="1069340" y="133845"/>
                </a:cubicBezTo>
                <a:cubicBezTo>
                  <a:pt x="1059587" y="138341"/>
                  <a:pt x="1047166" y="140589"/>
                  <a:pt x="1032079" y="140589"/>
                </a:cubicBezTo>
                <a:cubicBezTo>
                  <a:pt x="1016534" y="140589"/>
                  <a:pt x="1004037" y="138227"/>
                  <a:pt x="994588" y="133503"/>
                </a:cubicBezTo>
                <a:cubicBezTo>
                  <a:pt x="985139" y="128778"/>
                  <a:pt x="980415" y="122835"/>
                  <a:pt x="980415" y="115672"/>
                </a:cubicBezTo>
                <a:cubicBezTo>
                  <a:pt x="980415" y="108357"/>
                  <a:pt x="984911" y="102413"/>
                  <a:pt x="993902" y="97841"/>
                </a:cubicBezTo>
                <a:cubicBezTo>
                  <a:pt x="1002894" y="93269"/>
                  <a:pt x="1015619" y="90983"/>
                  <a:pt x="1032079" y="90983"/>
                </a:cubicBezTo>
                <a:close/>
                <a:moveTo>
                  <a:pt x="760959" y="90526"/>
                </a:moveTo>
                <a:lnTo>
                  <a:pt x="760959" y="105842"/>
                </a:lnTo>
                <a:lnTo>
                  <a:pt x="883031" y="105842"/>
                </a:lnTo>
                <a:cubicBezTo>
                  <a:pt x="882422" y="121844"/>
                  <a:pt x="880936" y="139027"/>
                  <a:pt x="878574" y="157391"/>
                </a:cubicBezTo>
                <a:cubicBezTo>
                  <a:pt x="876211" y="175755"/>
                  <a:pt x="873430" y="193167"/>
                  <a:pt x="870230" y="209626"/>
                </a:cubicBezTo>
                <a:lnTo>
                  <a:pt x="888289" y="209626"/>
                </a:lnTo>
                <a:cubicBezTo>
                  <a:pt x="889813" y="200940"/>
                  <a:pt x="891299" y="191757"/>
                  <a:pt x="892747" y="182080"/>
                </a:cubicBezTo>
                <a:cubicBezTo>
                  <a:pt x="894195" y="172403"/>
                  <a:pt x="895528" y="162687"/>
                  <a:pt x="896747" y="152934"/>
                </a:cubicBezTo>
                <a:cubicBezTo>
                  <a:pt x="897967" y="143028"/>
                  <a:pt x="898995" y="133198"/>
                  <a:pt x="899833" y="123444"/>
                </a:cubicBezTo>
                <a:cubicBezTo>
                  <a:pt x="900672" y="113691"/>
                  <a:pt x="901396" y="104318"/>
                  <a:pt x="902005" y="95326"/>
                </a:cubicBezTo>
                <a:cubicBezTo>
                  <a:pt x="902005" y="93498"/>
                  <a:pt x="901662" y="92240"/>
                  <a:pt x="900976" y="91554"/>
                </a:cubicBezTo>
                <a:cubicBezTo>
                  <a:pt x="900291" y="90869"/>
                  <a:pt x="899033" y="90526"/>
                  <a:pt x="897205" y="90526"/>
                </a:cubicBezTo>
                <a:close/>
                <a:moveTo>
                  <a:pt x="2290140" y="88011"/>
                </a:moveTo>
                <a:lnTo>
                  <a:pt x="2290140" y="103556"/>
                </a:lnTo>
                <a:lnTo>
                  <a:pt x="2360321" y="103556"/>
                </a:lnTo>
                <a:cubicBezTo>
                  <a:pt x="2358187" y="112243"/>
                  <a:pt x="2354644" y="120206"/>
                  <a:pt x="2349691" y="127445"/>
                </a:cubicBezTo>
                <a:cubicBezTo>
                  <a:pt x="2344738" y="134684"/>
                  <a:pt x="2338604" y="141123"/>
                  <a:pt x="2331289" y="146761"/>
                </a:cubicBezTo>
                <a:cubicBezTo>
                  <a:pt x="2324126" y="152553"/>
                  <a:pt x="2315972" y="157582"/>
                  <a:pt x="2306828" y="161849"/>
                </a:cubicBezTo>
                <a:cubicBezTo>
                  <a:pt x="2297684" y="166116"/>
                  <a:pt x="2288007" y="169545"/>
                  <a:pt x="2277796" y="172136"/>
                </a:cubicBezTo>
                <a:lnTo>
                  <a:pt x="2288769" y="185395"/>
                </a:lnTo>
                <a:cubicBezTo>
                  <a:pt x="2314067" y="177775"/>
                  <a:pt x="2334984" y="166269"/>
                  <a:pt x="2351520" y="150876"/>
                </a:cubicBezTo>
                <a:cubicBezTo>
                  <a:pt x="2368055" y="135484"/>
                  <a:pt x="2377999" y="116129"/>
                  <a:pt x="2381352" y="92812"/>
                </a:cubicBezTo>
                <a:cubicBezTo>
                  <a:pt x="2381352" y="90983"/>
                  <a:pt x="2381009" y="89726"/>
                  <a:pt x="2380323" y="89040"/>
                </a:cubicBezTo>
                <a:cubicBezTo>
                  <a:pt x="2379637" y="88354"/>
                  <a:pt x="2378380" y="88011"/>
                  <a:pt x="2376551" y="88011"/>
                </a:cubicBezTo>
                <a:close/>
                <a:moveTo>
                  <a:pt x="1355090" y="88011"/>
                </a:moveTo>
                <a:lnTo>
                  <a:pt x="1355090" y="103327"/>
                </a:lnTo>
                <a:lnTo>
                  <a:pt x="1397381" y="103327"/>
                </a:lnTo>
                <a:lnTo>
                  <a:pt x="1397381" y="112929"/>
                </a:lnTo>
                <a:cubicBezTo>
                  <a:pt x="1397381" y="121920"/>
                  <a:pt x="1395819" y="130188"/>
                  <a:pt x="1392695" y="137732"/>
                </a:cubicBezTo>
                <a:cubicBezTo>
                  <a:pt x="1389571" y="145275"/>
                  <a:pt x="1385418" y="152095"/>
                  <a:pt x="1380236" y="158191"/>
                </a:cubicBezTo>
                <a:cubicBezTo>
                  <a:pt x="1375055" y="164287"/>
                  <a:pt x="1369035" y="169659"/>
                  <a:pt x="1362177" y="174308"/>
                </a:cubicBezTo>
                <a:cubicBezTo>
                  <a:pt x="1355319" y="178956"/>
                  <a:pt x="1348080" y="182880"/>
                  <a:pt x="1340460" y="186081"/>
                </a:cubicBezTo>
                <a:lnTo>
                  <a:pt x="1353947" y="198425"/>
                </a:lnTo>
                <a:cubicBezTo>
                  <a:pt x="1359129" y="195834"/>
                  <a:pt x="1364425" y="192824"/>
                  <a:pt x="1369835" y="189395"/>
                </a:cubicBezTo>
                <a:cubicBezTo>
                  <a:pt x="1375245" y="185966"/>
                  <a:pt x="1380313" y="182042"/>
                  <a:pt x="1385037" y="177622"/>
                </a:cubicBezTo>
                <a:cubicBezTo>
                  <a:pt x="1389761" y="173355"/>
                  <a:pt x="1393991" y="168669"/>
                  <a:pt x="1397724" y="163563"/>
                </a:cubicBezTo>
                <a:cubicBezTo>
                  <a:pt x="1401458" y="158458"/>
                  <a:pt x="1404468" y="152934"/>
                  <a:pt x="1406754" y="146990"/>
                </a:cubicBezTo>
                <a:cubicBezTo>
                  <a:pt x="1409650" y="152781"/>
                  <a:pt x="1413231" y="158077"/>
                  <a:pt x="1417498" y="162878"/>
                </a:cubicBezTo>
                <a:cubicBezTo>
                  <a:pt x="1421765" y="167678"/>
                  <a:pt x="1426337" y="171984"/>
                  <a:pt x="1431214" y="175794"/>
                </a:cubicBezTo>
                <a:cubicBezTo>
                  <a:pt x="1435939" y="179604"/>
                  <a:pt x="1440701" y="182918"/>
                  <a:pt x="1445502" y="185738"/>
                </a:cubicBezTo>
                <a:cubicBezTo>
                  <a:pt x="1450302" y="188557"/>
                  <a:pt x="1454684" y="190805"/>
                  <a:pt x="1458646" y="192481"/>
                </a:cubicBezTo>
                <a:lnTo>
                  <a:pt x="1470533" y="178994"/>
                </a:lnTo>
                <a:cubicBezTo>
                  <a:pt x="1463980" y="176860"/>
                  <a:pt x="1457465" y="173774"/>
                  <a:pt x="1450988" y="169736"/>
                </a:cubicBezTo>
                <a:cubicBezTo>
                  <a:pt x="1444511" y="165697"/>
                  <a:pt x="1438682" y="160858"/>
                  <a:pt x="1433500" y="155220"/>
                </a:cubicBezTo>
                <a:cubicBezTo>
                  <a:pt x="1428319" y="149733"/>
                  <a:pt x="1424128" y="143447"/>
                  <a:pt x="1420927" y="136360"/>
                </a:cubicBezTo>
                <a:cubicBezTo>
                  <a:pt x="1417727" y="129273"/>
                  <a:pt x="1416127" y="121615"/>
                  <a:pt x="1416127" y="113386"/>
                </a:cubicBezTo>
                <a:lnTo>
                  <a:pt x="1416127" y="103327"/>
                </a:lnTo>
                <a:lnTo>
                  <a:pt x="1457503" y="103327"/>
                </a:lnTo>
                <a:lnTo>
                  <a:pt x="1457503" y="88011"/>
                </a:lnTo>
                <a:close/>
                <a:moveTo>
                  <a:pt x="87351" y="88011"/>
                </a:moveTo>
                <a:lnTo>
                  <a:pt x="87351" y="103327"/>
                </a:lnTo>
                <a:lnTo>
                  <a:pt x="127585" y="103327"/>
                </a:lnTo>
                <a:lnTo>
                  <a:pt x="127585" y="109271"/>
                </a:lnTo>
                <a:cubicBezTo>
                  <a:pt x="127585" y="118415"/>
                  <a:pt x="126099" y="126683"/>
                  <a:pt x="123127" y="134074"/>
                </a:cubicBezTo>
                <a:cubicBezTo>
                  <a:pt x="120155" y="141465"/>
                  <a:pt x="116155" y="148057"/>
                  <a:pt x="111125" y="153848"/>
                </a:cubicBezTo>
                <a:cubicBezTo>
                  <a:pt x="106096" y="159792"/>
                  <a:pt x="100305" y="164973"/>
                  <a:pt x="93752" y="169393"/>
                </a:cubicBezTo>
                <a:cubicBezTo>
                  <a:pt x="87199" y="173812"/>
                  <a:pt x="80264" y="177470"/>
                  <a:pt x="72949" y="180366"/>
                </a:cubicBezTo>
                <a:lnTo>
                  <a:pt x="86437" y="192481"/>
                </a:lnTo>
                <a:cubicBezTo>
                  <a:pt x="97867" y="187147"/>
                  <a:pt x="108230" y="180251"/>
                  <a:pt x="117526" y="171793"/>
                </a:cubicBezTo>
                <a:cubicBezTo>
                  <a:pt x="126823" y="163335"/>
                  <a:pt x="133376" y="153848"/>
                  <a:pt x="137186" y="143332"/>
                </a:cubicBezTo>
                <a:cubicBezTo>
                  <a:pt x="139929" y="148819"/>
                  <a:pt x="143358" y="153810"/>
                  <a:pt x="147473" y="158306"/>
                </a:cubicBezTo>
                <a:cubicBezTo>
                  <a:pt x="151588" y="162801"/>
                  <a:pt x="155931" y="166878"/>
                  <a:pt x="160503" y="170536"/>
                </a:cubicBezTo>
                <a:cubicBezTo>
                  <a:pt x="165075" y="174041"/>
                  <a:pt x="169723" y="177165"/>
                  <a:pt x="174448" y="179908"/>
                </a:cubicBezTo>
                <a:cubicBezTo>
                  <a:pt x="179172" y="182652"/>
                  <a:pt x="183515" y="184861"/>
                  <a:pt x="187478" y="186538"/>
                </a:cubicBezTo>
                <a:lnTo>
                  <a:pt x="198908" y="173279"/>
                </a:lnTo>
                <a:cubicBezTo>
                  <a:pt x="192050" y="171145"/>
                  <a:pt x="185497" y="168174"/>
                  <a:pt x="179248" y="164364"/>
                </a:cubicBezTo>
                <a:cubicBezTo>
                  <a:pt x="173000" y="160554"/>
                  <a:pt x="167437" y="155982"/>
                  <a:pt x="162560" y="150648"/>
                </a:cubicBezTo>
                <a:cubicBezTo>
                  <a:pt x="157684" y="145314"/>
                  <a:pt x="153797" y="139256"/>
                  <a:pt x="150902" y="132474"/>
                </a:cubicBezTo>
                <a:cubicBezTo>
                  <a:pt x="148006" y="125692"/>
                  <a:pt x="146558" y="118110"/>
                  <a:pt x="146558" y="109728"/>
                </a:cubicBezTo>
                <a:lnTo>
                  <a:pt x="146558" y="103327"/>
                </a:lnTo>
                <a:lnTo>
                  <a:pt x="186563" y="103327"/>
                </a:lnTo>
                <a:lnTo>
                  <a:pt x="186563" y="88011"/>
                </a:lnTo>
                <a:close/>
                <a:moveTo>
                  <a:pt x="322352" y="85268"/>
                </a:moveTo>
                <a:cubicBezTo>
                  <a:pt x="316256" y="85268"/>
                  <a:pt x="310617" y="86792"/>
                  <a:pt x="305435" y="89840"/>
                </a:cubicBezTo>
                <a:cubicBezTo>
                  <a:pt x="300254" y="92888"/>
                  <a:pt x="295682" y="97536"/>
                  <a:pt x="291719" y="103785"/>
                </a:cubicBezTo>
                <a:cubicBezTo>
                  <a:pt x="287909" y="109881"/>
                  <a:pt x="284899" y="117729"/>
                  <a:pt x="282690" y="127330"/>
                </a:cubicBezTo>
                <a:cubicBezTo>
                  <a:pt x="280480" y="136932"/>
                  <a:pt x="279375" y="148209"/>
                  <a:pt x="279375" y="161163"/>
                </a:cubicBezTo>
                <a:cubicBezTo>
                  <a:pt x="279375" y="174117"/>
                  <a:pt x="280480" y="185357"/>
                  <a:pt x="282690" y="194882"/>
                </a:cubicBezTo>
                <a:cubicBezTo>
                  <a:pt x="284899" y="204407"/>
                  <a:pt x="287986" y="212293"/>
                  <a:pt x="291948" y="218542"/>
                </a:cubicBezTo>
                <a:cubicBezTo>
                  <a:pt x="295758" y="224943"/>
                  <a:pt x="300292" y="229667"/>
                  <a:pt x="305550" y="232715"/>
                </a:cubicBezTo>
                <a:cubicBezTo>
                  <a:pt x="310807" y="235763"/>
                  <a:pt x="316408" y="237287"/>
                  <a:pt x="322352" y="237287"/>
                </a:cubicBezTo>
                <a:cubicBezTo>
                  <a:pt x="328295" y="237287"/>
                  <a:pt x="333858" y="235725"/>
                  <a:pt x="339040" y="232601"/>
                </a:cubicBezTo>
                <a:cubicBezTo>
                  <a:pt x="344221" y="229476"/>
                  <a:pt x="348793" y="224790"/>
                  <a:pt x="352756" y="218542"/>
                </a:cubicBezTo>
                <a:cubicBezTo>
                  <a:pt x="356566" y="212141"/>
                  <a:pt x="359614" y="204178"/>
                  <a:pt x="361900" y="194653"/>
                </a:cubicBezTo>
                <a:cubicBezTo>
                  <a:pt x="364186" y="185128"/>
                  <a:pt x="365329" y="173965"/>
                  <a:pt x="365329" y="161163"/>
                </a:cubicBezTo>
                <a:cubicBezTo>
                  <a:pt x="365329" y="148362"/>
                  <a:pt x="364186" y="137198"/>
                  <a:pt x="361900" y="127673"/>
                </a:cubicBezTo>
                <a:cubicBezTo>
                  <a:pt x="359614" y="118148"/>
                  <a:pt x="356489" y="110262"/>
                  <a:pt x="352527" y="104013"/>
                </a:cubicBezTo>
                <a:cubicBezTo>
                  <a:pt x="348717" y="97765"/>
                  <a:pt x="344183" y="93078"/>
                  <a:pt x="338925" y="89954"/>
                </a:cubicBezTo>
                <a:cubicBezTo>
                  <a:pt x="333667" y="86830"/>
                  <a:pt x="328143" y="85268"/>
                  <a:pt x="322352" y="85268"/>
                </a:cubicBezTo>
                <a:close/>
                <a:moveTo>
                  <a:pt x="1162381" y="84582"/>
                </a:moveTo>
                <a:lnTo>
                  <a:pt x="1162381" y="99898"/>
                </a:lnTo>
                <a:lnTo>
                  <a:pt x="1221359" y="99898"/>
                </a:lnTo>
                <a:cubicBezTo>
                  <a:pt x="1220445" y="105994"/>
                  <a:pt x="1217664" y="111443"/>
                  <a:pt x="1213015" y="116243"/>
                </a:cubicBezTo>
                <a:cubicBezTo>
                  <a:pt x="1208367" y="121044"/>
                  <a:pt x="1202690" y="125273"/>
                  <a:pt x="1195985" y="128931"/>
                </a:cubicBezTo>
                <a:cubicBezTo>
                  <a:pt x="1189127" y="132588"/>
                  <a:pt x="1181621" y="135598"/>
                  <a:pt x="1173468" y="137960"/>
                </a:cubicBezTo>
                <a:cubicBezTo>
                  <a:pt x="1165314" y="140322"/>
                  <a:pt x="1157275" y="142113"/>
                  <a:pt x="1149350" y="143332"/>
                </a:cubicBezTo>
                <a:lnTo>
                  <a:pt x="1160780" y="157048"/>
                </a:lnTo>
                <a:cubicBezTo>
                  <a:pt x="1174954" y="154458"/>
                  <a:pt x="1188479" y="150000"/>
                  <a:pt x="1201357" y="143675"/>
                </a:cubicBezTo>
                <a:cubicBezTo>
                  <a:pt x="1214235" y="137351"/>
                  <a:pt x="1224484" y="129007"/>
                  <a:pt x="1232104" y="118644"/>
                </a:cubicBezTo>
                <a:cubicBezTo>
                  <a:pt x="1235761" y="124282"/>
                  <a:pt x="1240447" y="129235"/>
                  <a:pt x="1246163" y="133503"/>
                </a:cubicBezTo>
                <a:cubicBezTo>
                  <a:pt x="1251877" y="137770"/>
                  <a:pt x="1258012" y="141504"/>
                  <a:pt x="1264565" y="144704"/>
                </a:cubicBezTo>
                <a:cubicBezTo>
                  <a:pt x="1271118" y="147752"/>
                  <a:pt x="1277747" y="150305"/>
                  <a:pt x="1284453" y="152362"/>
                </a:cubicBezTo>
                <a:cubicBezTo>
                  <a:pt x="1291159" y="154419"/>
                  <a:pt x="1297331" y="155982"/>
                  <a:pt x="1302970" y="157048"/>
                </a:cubicBezTo>
                <a:lnTo>
                  <a:pt x="1314400" y="143561"/>
                </a:lnTo>
                <a:cubicBezTo>
                  <a:pt x="1307237" y="142799"/>
                  <a:pt x="1299693" y="141237"/>
                  <a:pt x="1291768" y="138875"/>
                </a:cubicBezTo>
                <a:cubicBezTo>
                  <a:pt x="1283843" y="136512"/>
                  <a:pt x="1276452" y="133503"/>
                  <a:pt x="1269594" y="129845"/>
                </a:cubicBezTo>
                <a:cubicBezTo>
                  <a:pt x="1262584" y="126187"/>
                  <a:pt x="1256602" y="121844"/>
                  <a:pt x="1251649" y="116815"/>
                </a:cubicBezTo>
                <a:cubicBezTo>
                  <a:pt x="1246696" y="111786"/>
                  <a:pt x="1243686" y="106147"/>
                  <a:pt x="1242619" y="99898"/>
                </a:cubicBezTo>
                <a:lnTo>
                  <a:pt x="1301827" y="99898"/>
                </a:lnTo>
                <a:lnTo>
                  <a:pt x="1301827" y="84582"/>
                </a:lnTo>
                <a:close/>
                <a:moveTo>
                  <a:pt x="2101774" y="83668"/>
                </a:moveTo>
                <a:lnTo>
                  <a:pt x="2101774" y="98984"/>
                </a:lnTo>
                <a:lnTo>
                  <a:pt x="2153666" y="98984"/>
                </a:lnTo>
                <a:lnTo>
                  <a:pt x="2153666" y="83668"/>
                </a:lnTo>
                <a:close/>
                <a:moveTo>
                  <a:pt x="2193214" y="82068"/>
                </a:moveTo>
                <a:lnTo>
                  <a:pt x="2193214" y="160020"/>
                </a:lnTo>
                <a:lnTo>
                  <a:pt x="2161896" y="160020"/>
                </a:lnTo>
                <a:lnTo>
                  <a:pt x="2161896" y="175565"/>
                </a:lnTo>
                <a:lnTo>
                  <a:pt x="2193214" y="175565"/>
                </a:lnTo>
                <a:lnTo>
                  <a:pt x="2193214" y="271577"/>
                </a:lnTo>
                <a:lnTo>
                  <a:pt x="2210816" y="271577"/>
                </a:lnTo>
                <a:lnTo>
                  <a:pt x="2210816" y="82068"/>
                </a:lnTo>
                <a:close/>
                <a:moveTo>
                  <a:pt x="1863421" y="81610"/>
                </a:moveTo>
                <a:cubicBezTo>
                  <a:pt x="1855648" y="81610"/>
                  <a:pt x="1848485" y="82982"/>
                  <a:pt x="1841932" y="85725"/>
                </a:cubicBezTo>
                <a:cubicBezTo>
                  <a:pt x="1835379" y="88468"/>
                  <a:pt x="1829740" y="92202"/>
                  <a:pt x="1825016" y="96927"/>
                </a:cubicBezTo>
                <a:cubicBezTo>
                  <a:pt x="1820139" y="101651"/>
                  <a:pt x="1816405" y="107175"/>
                  <a:pt x="1813814" y="113500"/>
                </a:cubicBezTo>
                <a:cubicBezTo>
                  <a:pt x="1811224" y="119825"/>
                  <a:pt x="1809928" y="126492"/>
                  <a:pt x="1809928" y="133503"/>
                </a:cubicBezTo>
                <a:cubicBezTo>
                  <a:pt x="1809928" y="140818"/>
                  <a:pt x="1811224" y="147676"/>
                  <a:pt x="1813814" y="154077"/>
                </a:cubicBezTo>
                <a:cubicBezTo>
                  <a:pt x="1816405" y="160477"/>
                  <a:pt x="1820139" y="166040"/>
                  <a:pt x="1825016" y="170764"/>
                </a:cubicBezTo>
                <a:cubicBezTo>
                  <a:pt x="1829740" y="175489"/>
                  <a:pt x="1835379" y="179184"/>
                  <a:pt x="1841932" y="181851"/>
                </a:cubicBezTo>
                <a:cubicBezTo>
                  <a:pt x="1848485" y="184518"/>
                  <a:pt x="1855648" y="185852"/>
                  <a:pt x="1863421" y="185852"/>
                </a:cubicBezTo>
                <a:cubicBezTo>
                  <a:pt x="1871193" y="185852"/>
                  <a:pt x="1878318" y="184518"/>
                  <a:pt x="1884795" y="181851"/>
                </a:cubicBezTo>
                <a:cubicBezTo>
                  <a:pt x="1891272" y="179184"/>
                  <a:pt x="1896872" y="175489"/>
                  <a:pt x="1901597" y="170764"/>
                </a:cubicBezTo>
                <a:cubicBezTo>
                  <a:pt x="1906321" y="166040"/>
                  <a:pt x="1910017" y="160477"/>
                  <a:pt x="1912684" y="154077"/>
                </a:cubicBezTo>
                <a:cubicBezTo>
                  <a:pt x="1915351" y="147676"/>
                  <a:pt x="1916684" y="140818"/>
                  <a:pt x="1916684" y="133503"/>
                </a:cubicBezTo>
                <a:cubicBezTo>
                  <a:pt x="1916684" y="126492"/>
                  <a:pt x="1915351" y="119825"/>
                  <a:pt x="1912684" y="113500"/>
                </a:cubicBezTo>
                <a:cubicBezTo>
                  <a:pt x="1910017" y="107175"/>
                  <a:pt x="1906321" y="101651"/>
                  <a:pt x="1901597" y="96927"/>
                </a:cubicBezTo>
                <a:cubicBezTo>
                  <a:pt x="1896872" y="92202"/>
                  <a:pt x="1891272" y="88468"/>
                  <a:pt x="1884795" y="85725"/>
                </a:cubicBezTo>
                <a:cubicBezTo>
                  <a:pt x="1878318" y="82982"/>
                  <a:pt x="1871193" y="81610"/>
                  <a:pt x="1863421" y="81610"/>
                </a:cubicBezTo>
                <a:close/>
                <a:moveTo>
                  <a:pt x="533578" y="81382"/>
                </a:moveTo>
                <a:cubicBezTo>
                  <a:pt x="525653" y="81382"/>
                  <a:pt x="518414" y="82830"/>
                  <a:pt x="511861" y="85725"/>
                </a:cubicBezTo>
                <a:cubicBezTo>
                  <a:pt x="505308" y="88621"/>
                  <a:pt x="499745" y="92507"/>
                  <a:pt x="495173" y="97384"/>
                </a:cubicBezTo>
                <a:cubicBezTo>
                  <a:pt x="490449" y="102413"/>
                  <a:pt x="486791" y="108204"/>
                  <a:pt x="484201" y="114757"/>
                </a:cubicBezTo>
                <a:cubicBezTo>
                  <a:pt x="481610" y="121311"/>
                  <a:pt x="480314" y="128321"/>
                  <a:pt x="480314" y="135789"/>
                </a:cubicBezTo>
                <a:cubicBezTo>
                  <a:pt x="480314" y="143256"/>
                  <a:pt x="481610" y="150267"/>
                  <a:pt x="484201" y="156820"/>
                </a:cubicBezTo>
                <a:cubicBezTo>
                  <a:pt x="486791" y="163373"/>
                  <a:pt x="490449" y="169088"/>
                  <a:pt x="495173" y="173965"/>
                </a:cubicBezTo>
                <a:cubicBezTo>
                  <a:pt x="499745" y="178994"/>
                  <a:pt x="505308" y="182918"/>
                  <a:pt x="511861" y="185738"/>
                </a:cubicBezTo>
                <a:cubicBezTo>
                  <a:pt x="518414" y="188557"/>
                  <a:pt x="525653" y="189967"/>
                  <a:pt x="533578" y="189967"/>
                </a:cubicBezTo>
                <a:cubicBezTo>
                  <a:pt x="541351" y="189967"/>
                  <a:pt x="548513" y="188557"/>
                  <a:pt x="555067" y="185738"/>
                </a:cubicBezTo>
                <a:cubicBezTo>
                  <a:pt x="561620" y="182918"/>
                  <a:pt x="567259" y="178994"/>
                  <a:pt x="571983" y="173965"/>
                </a:cubicBezTo>
                <a:cubicBezTo>
                  <a:pt x="576707" y="169088"/>
                  <a:pt x="580403" y="163373"/>
                  <a:pt x="583070" y="156820"/>
                </a:cubicBezTo>
                <a:cubicBezTo>
                  <a:pt x="585737" y="150267"/>
                  <a:pt x="587071" y="143256"/>
                  <a:pt x="587071" y="135789"/>
                </a:cubicBezTo>
                <a:cubicBezTo>
                  <a:pt x="587071" y="128321"/>
                  <a:pt x="585737" y="121311"/>
                  <a:pt x="583070" y="114757"/>
                </a:cubicBezTo>
                <a:cubicBezTo>
                  <a:pt x="580403" y="108204"/>
                  <a:pt x="576707" y="102413"/>
                  <a:pt x="571983" y="97384"/>
                </a:cubicBezTo>
                <a:cubicBezTo>
                  <a:pt x="567259" y="92507"/>
                  <a:pt x="561620" y="88621"/>
                  <a:pt x="555067" y="85725"/>
                </a:cubicBezTo>
                <a:cubicBezTo>
                  <a:pt x="548513" y="82830"/>
                  <a:pt x="541351" y="81382"/>
                  <a:pt x="533578" y="81382"/>
                </a:cubicBezTo>
                <a:close/>
                <a:moveTo>
                  <a:pt x="2424786" y="78639"/>
                </a:moveTo>
                <a:lnTo>
                  <a:pt x="2424786" y="106528"/>
                </a:lnTo>
                <a:lnTo>
                  <a:pt x="2386838" y="106528"/>
                </a:lnTo>
                <a:lnTo>
                  <a:pt x="2386838" y="121158"/>
                </a:lnTo>
                <a:lnTo>
                  <a:pt x="2424786" y="121158"/>
                </a:lnTo>
                <a:lnTo>
                  <a:pt x="2424786" y="145618"/>
                </a:lnTo>
                <a:lnTo>
                  <a:pt x="2381581" y="145618"/>
                </a:lnTo>
                <a:lnTo>
                  <a:pt x="2381581" y="160249"/>
                </a:lnTo>
                <a:lnTo>
                  <a:pt x="2424786" y="160249"/>
                </a:lnTo>
                <a:lnTo>
                  <a:pt x="2424786" y="183795"/>
                </a:lnTo>
                <a:lnTo>
                  <a:pt x="2442845" y="183795"/>
                </a:lnTo>
                <a:lnTo>
                  <a:pt x="2442845" y="78639"/>
                </a:lnTo>
                <a:close/>
                <a:moveTo>
                  <a:pt x="2232533" y="78639"/>
                </a:moveTo>
                <a:lnTo>
                  <a:pt x="2232533" y="281178"/>
                </a:lnTo>
                <a:lnTo>
                  <a:pt x="2249678" y="281178"/>
                </a:lnTo>
                <a:lnTo>
                  <a:pt x="2249678" y="78639"/>
                </a:lnTo>
                <a:close/>
                <a:moveTo>
                  <a:pt x="1948460" y="78639"/>
                </a:moveTo>
                <a:lnTo>
                  <a:pt x="1948460" y="198196"/>
                </a:lnTo>
                <a:lnTo>
                  <a:pt x="1966519" y="198196"/>
                </a:lnTo>
                <a:lnTo>
                  <a:pt x="1966519" y="161849"/>
                </a:lnTo>
                <a:lnTo>
                  <a:pt x="1993951" y="161849"/>
                </a:lnTo>
                <a:lnTo>
                  <a:pt x="1993951" y="146304"/>
                </a:lnTo>
                <a:lnTo>
                  <a:pt x="1966519" y="146304"/>
                </a:lnTo>
                <a:lnTo>
                  <a:pt x="1966519" y="117958"/>
                </a:lnTo>
                <a:lnTo>
                  <a:pt x="1993951" y="117958"/>
                </a:lnTo>
                <a:lnTo>
                  <a:pt x="1993951" y="102642"/>
                </a:lnTo>
                <a:lnTo>
                  <a:pt x="1966519" y="102642"/>
                </a:lnTo>
                <a:lnTo>
                  <a:pt x="1966519" y="78639"/>
                </a:lnTo>
                <a:close/>
                <a:moveTo>
                  <a:pt x="1761236" y="78639"/>
                </a:moveTo>
                <a:lnTo>
                  <a:pt x="1761236" y="127559"/>
                </a:lnTo>
                <a:lnTo>
                  <a:pt x="1727404" y="127559"/>
                </a:lnTo>
                <a:lnTo>
                  <a:pt x="1727404" y="142418"/>
                </a:lnTo>
                <a:lnTo>
                  <a:pt x="1761236" y="142418"/>
                </a:lnTo>
                <a:lnTo>
                  <a:pt x="1761236" y="164364"/>
                </a:lnTo>
                <a:lnTo>
                  <a:pt x="1727404" y="164364"/>
                </a:lnTo>
                <a:lnTo>
                  <a:pt x="1727404" y="179223"/>
                </a:lnTo>
                <a:lnTo>
                  <a:pt x="1761236" y="179223"/>
                </a:lnTo>
                <a:lnTo>
                  <a:pt x="1761236" y="193853"/>
                </a:lnTo>
                <a:lnTo>
                  <a:pt x="1778839" y="193853"/>
                </a:lnTo>
                <a:lnTo>
                  <a:pt x="1778839" y="78639"/>
                </a:lnTo>
                <a:close/>
                <a:moveTo>
                  <a:pt x="1493622" y="78639"/>
                </a:moveTo>
                <a:lnTo>
                  <a:pt x="1493622" y="227229"/>
                </a:lnTo>
                <a:lnTo>
                  <a:pt x="1511453" y="227229"/>
                </a:lnTo>
                <a:lnTo>
                  <a:pt x="1511453" y="78639"/>
                </a:lnTo>
                <a:close/>
                <a:moveTo>
                  <a:pt x="623875" y="78639"/>
                </a:moveTo>
                <a:lnTo>
                  <a:pt x="623875" y="227457"/>
                </a:lnTo>
                <a:lnTo>
                  <a:pt x="641935" y="227457"/>
                </a:lnTo>
                <a:lnTo>
                  <a:pt x="641935" y="78639"/>
                </a:lnTo>
                <a:close/>
                <a:moveTo>
                  <a:pt x="427736" y="78639"/>
                </a:moveTo>
                <a:lnTo>
                  <a:pt x="427736" y="149733"/>
                </a:lnTo>
                <a:lnTo>
                  <a:pt x="401219" y="149733"/>
                </a:lnTo>
                <a:lnTo>
                  <a:pt x="401219" y="82068"/>
                </a:lnTo>
                <a:lnTo>
                  <a:pt x="383845" y="82068"/>
                </a:lnTo>
                <a:lnTo>
                  <a:pt x="383845" y="271577"/>
                </a:lnTo>
                <a:lnTo>
                  <a:pt x="401219" y="271577"/>
                </a:lnTo>
                <a:lnTo>
                  <a:pt x="401219" y="167564"/>
                </a:lnTo>
                <a:lnTo>
                  <a:pt x="427736" y="167564"/>
                </a:lnTo>
                <a:lnTo>
                  <a:pt x="427736" y="281178"/>
                </a:lnTo>
                <a:lnTo>
                  <a:pt x="445110" y="281178"/>
                </a:lnTo>
                <a:lnTo>
                  <a:pt x="445110" y="78639"/>
                </a:lnTo>
                <a:close/>
                <a:moveTo>
                  <a:pt x="219710" y="78639"/>
                </a:moveTo>
                <a:lnTo>
                  <a:pt x="219710" y="201854"/>
                </a:lnTo>
                <a:lnTo>
                  <a:pt x="237313" y="201854"/>
                </a:lnTo>
                <a:lnTo>
                  <a:pt x="237313" y="140361"/>
                </a:lnTo>
                <a:lnTo>
                  <a:pt x="265430" y="140361"/>
                </a:lnTo>
                <a:lnTo>
                  <a:pt x="265430" y="124587"/>
                </a:lnTo>
                <a:lnTo>
                  <a:pt x="237313" y="124587"/>
                </a:lnTo>
                <a:lnTo>
                  <a:pt x="237313" y="78639"/>
                </a:lnTo>
                <a:close/>
                <a:moveTo>
                  <a:pt x="1640993" y="78181"/>
                </a:moveTo>
                <a:lnTo>
                  <a:pt x="1640993" y="92583"/>
                </a:lnTo>
                <a:lnTo>
                  <a:pt x="1700657" y="92583"/>
                </a:lnTo>
                <a:lnTo>
                  <a:pt x="1700657" y="78181"/>
                </a:lnTo>
                <a:close/>
                <a:moveTo>
                  <a:pt x="1032079" y="77267"/>
                </a:moveTo>
                <a:cubicBezTo>
                  <a:pt x="1008609" y="77267"/>
                  <a:pt x="990931" y="81077"/>
                  <a:pt x="979043" y="88697"/>
                </a:cubicBezTo>
                <a:cubicBezTo>
                  <a:pt x="967156" y="96317"/>
                  <a:pt x="961213" y="105385"/>
                  <a:pt x="961213" y="115900"/>
                </a:cubicBezTo>
                <a:cubicBezTo>
                  <a:pt x="961213" y="122606"/>
                  <a:pt x="963613" y="128816"/>
                  <a:pt x="968413" y="134531"/>
                </a:cubicBezTo>
                <a:cubicBezTo>
                  <a:pt x="973214" y="140246"/>
                  <a:pt x="980491" y="144933"/>
                  <a:pt x="990245" y="148590"/>
                </a:cubicBezTo>
                <a:lnTo>
                  <a:pt x="990245" y="178308"/>
                </a:lnTo>
                <a:lnTo>
                  <a:pt x="939267" y="178308"/>
                </a:lnTo>
                <a:lnTo>
                  <a:pt x="939267" y="193853"/>
                </a:lnTo>
                <a:lnTo>
                  <a:pt x="1124890" y="193853"/>
                </a:lnTo>
                <a:lnTo>
                  <a:pt x="1124890" y="178308"/>
                </a:lnTo>
                <a:lnTo>
                  <a:pt x="1074598" y="178308"/>
                </a:lnTo>
                <a:lnTo>
                  <a:pt x="1074598" y="148590"/>
                </a:lnTo>
                <a:cubicBezTo>
                  <a:pt x="1084199" y="144933"/>
                  <a:pt x="1091400" y="140284"/>
                  <a:pt x="1096201" y="134646"/>
                </a:cubicBezTo>
                <a:cubicBezTo>
                  <a:pt x="1101001" y="129007"/>
                  <a:pt x="1103402" y="122911"/>
                  <a:pt x="1103402" y="116358"/>
                </a:cubicBezTo>
                <a:cubicBezTo>
                  <a:pt x="1103402" y="105690"/>
                  <a:pt x="1097534" y="96507"/>
                  <a:pt x="1085800" y="88811"/>
                </a:cubicBezTo>
                <a:cubicBezTo>
                  <a:pt x="1074065" y="81115"/>
                  <a:pt x="1056158" y="77267"/>
                  <a:pt x="1032079" y="77267"/>
                </a:cubicBezTo>
                <a:close/>
                <a:moveTo>
                  <a:pt x="0" y="0"/>
                </a:moveTo>
                <a:lnTo>
                  <a:pt x="2548152" y="0"/>
                </a:lnTo>
                <a:lnTo>
                  <a:pt x="2548152" y="359403"/>
                </a:lnTo>
                <a:lnTo>
                  <a:pt x="0" y="35940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644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/>
        </p:nvCxnSpPr>
        <p:spPr>
          <a:xfrm>
            <a:off x="6096000" y="-142240"/>
            <a:ext cx="0" cy="7325360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자유형 18"/>
          <p:cNvSpPr/>
          <p:nvPr/>
        </p:nvSpPr>
        <p:spPr>
          <a:xfrm rot="10800000">
            <a:off x="5911385" y="744434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자유형 27"/>
          <p:cNvSpPr/>
          <p:nvPr/>
        </p:nvSpPr>
        <p:spPr>
          <a:xfrm rot="10800000">
            <a:off x="5911385" y="2319511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자유형 30"/>
          <p:cNvSpPr/>
          <p:nvPr/>
        </p:nvSpPr>
        <p:spPr>
          <a:xfrm rot="10800000">
            <a:off x="5911385" y="3918508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자유형 39"/>
          <p:cNvSpPr/>
          <p:nvPr/>
        </p:nvSpPr>
        <p:spPr>
          <a:xfrm rot="10800000">
            <a:off x="5911385" y="5519100"/>
            <a:ext cx="369230" cy="318302"/>
          </a:xfrm>
          <a:custGeom>
            <a:avLst/>
            <a:gdLst>
              <a:gd name="connsiteX0" fmla="*/ 780886 w 1561772"/>
              <a:gd name="connsiteY0" fmla="*/ 0 h 1346356"/>
              <a:gd name="connsiteX1" fmla="*/ 1561772 w 1561772"/>
              <a:gd name="connsiteY1" fmla="*/ 1346356 h 1346356"/>
              <a:gd name="connsiteX2" fmla="*/ 1561771 w 1561772"/>
              <a:gd name="connsiteY2" fmla="*/ 1346356 h 1346356"/>
              <a:gd name="connsiteX3" fmla="*/ 780885 w 1561772"/>
              <a:gd name="connsiteY3" fmla="*/ 858302 h 1346356"/>
              <a:gd name="connsiteX4" fmla="*/ 0 w 1561772"/>
              <a:gd name="connsiteY4" fmla="*/ 1346355 h 13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72" h="1346356">
                <a:moveTo>
                  <a:pt x="780886" y="0"/>
                </a:moveTo>
                <a:lnTo>
                  <a:pt x="1561772" y="1346356"/>
                </a:lnTo>
                <a:lnTo>
                  <a:pt x="1561771" y="1346356"/>
                </a:lnTo>
                <a:lnTo>
                  <a:pt x="780885" y="858302"/>
                </a:lnTo>
                <a:lnTo>
                  <a:pt x="0" y="1346355"/>
                </a:lnTo>
                <a:close/>
              </a:path>
            </a:pathLst>
          </a:cu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직사각형 23">
            <a:hlinkClick r:id="rId3" action="ppaction://hlinksldjump"/>
          </p:cNvPr>
          <p:cNvSpPr/>
          <p:nvPr/>
        </p:nvSpPr>
        <p:spPr>
          <a:xfrm>
            <a:off x="335648" y="247448"/>
            <a:ext cx="3637514" cy="1021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자유형 45"/>
          <p:cNvSpPr/>
          <p:nvPr/>
        </p:nvSpPr>
        <p:spPr>
          <a:xfrm>
            <a:off x="7715548" y="1092486"/>
            <a:ext cx="2338132" cy="353359"/>
          </a:xfrm>
          <a:custGeom>
            <a:avLst/>
            <a:gdLst/>
            <a:ahLst/>
            <a:cxnLst/>
            <a:rect l="l" t="t" r="r" b="b"/>
            <a:pathLst>
              <a:path w="2338132" h="353359">
                <a:moveTo>
                  <a:pt x="400970" y="219394"/>
                </a:moveTo>
                <a:cubicBezTo>
                  <a:pt x="417124" y="219394"/>
                  <a:pt x="429850" y="221527"/>
                  <a:pt x="439146" y="225795"/>
                </a:cubicBezTo>
                <a:cubicBezTo>
                  <a:pt x="448443" y="230062"/>
                  <a:pt x="453091" y="236005"/>
                  <a:pt x="453091" y="243625"/>
                </a:cubicBezTo>
                <a:cubicBezTo>
                  <a:pt x="453091" y="250941"/>
                  <a:pt x="448404" y="256694"/>
                  <a:pt x="439032" y="260885"/>
                </a:cubicBezTo>
                <a:cubicBezTo>
                  <a:pt x="429659" y="265076"/>
                  <a:pt x="416972" y="267171"/>
                  <a:pt x="400970" y="267171"/>
                </a:cubicBezTo>
                <a:cubicBezTo>
                  <a:pt x="384206" y="267171"/>
                  <a:pt x="371214" y="265076"/>
                  <a:pt x="361994" y="260885"/>
                </a:cubicBezTo>
                <a:cubicBezTo>
                  <a:pt x="352774" y="256694"/>
                  <a:pt x="348163" y="250864"/>
                  <a:pt x="348163" y="243397"/>
                </a:cubicBezTo>
                <a:cubicBezTo>
                  <a:pt x="348163" y="235929"/>
                  <a:pt x="352774" y="230062"/>
                  <a:pt x="361994" y="225795"/>
                </a:cubicBezTo>
                <a:cubicBezTo>
                  <a:pt x="371214" y="221527"/>
                  <a:pt x="384206" y="219394"/>
                  <a:pt x="400970" y="219394"/>
                </a:cubicBezTo>
                <a:close/>
                <a:moveTo>
                  <a:pt x="800791" y="216651"/>
                </a:moveTo>
                <a:cubicBezTo>
                  <a:pt x="816184" y="216651"/>
                  <a:pt x="828833" y="218860"/>
                  <a:pt x="838739" y="223280"/>
                </a:cubicBezTo>
                <a:cubicBezTo>
                  <a:pt x="848645" y="227700"/>
                  <a:pt x="853598" y="233796"/>
                  <a:pt x="853598" y="241568"/>
                </a:cubicBezTo>
                <a:cubicBezTo>
                  <a:pt x="853598" y="249798"/>
                  <a:pt x="848645" y="256084"/>
                  <a:pt x="838739" y="260428"/>
                </a:cubicBezTo>
                <a:cubicBezTo>
                  <a:pt x="828833" y="264771"/>
                  <a:pt x="816184" y="266943"/>
                  <a:pt x="800791" y="266943"/>
                </a:cubicBezTo>
                <a:cubicBezTo>
                  <a:pt x="784789" y="266943"/>
                  <a:pt x="771988" y="264771"/>
                  <a:pt x="762387" y="260428"/>
                </a:cubicBezTo>
                <a:cubicBezTo>
                  <a:pt x="752785" y="256084"/>
                  <a:pt x="747985" y="249798"/>
                  <a:pt x="747985" y="241568"/>
                </a:cubicBezTo>
                <a:cubicBezTo>
                  <a:pt x="747985" y="233643"/>
                  <a:pt x="752785" y="227509"/>
                  <a:pt x="762387" y="223166"/>
                </a:cubicBezTo>
                <a:cubicBezTo>
                  <a:pt x="771988" y="218822"/>
                  <a:pt x="784789" y="216651"/>
                  <a:pt x="800791" y="216651"/>
                </a:cubicBezTo>
                <a:close/>
                <a:moveTo>
                  <a:pt x="2137720" y="214136"/>
                </a:moveTo>
                <a:cubicBezTo>
                  <a:pt x="2152198" y="214136"/>
                  <a:pt x="2164124" y="216460"/>
                  <a:pt x="2173496" y="221108"/>
                </a:cubicBezTo>
                <a:cubicBezTo>
                  <a:pt x="2182869" y="225757"/>
                  <a:pt x="2187555" y="232195"/>
                  <a:pt x="2187555" y="240425"/>
                </a:cubicBezTo>
                <a:cubicBezTo>
                  <a:pt x="2187555" y="248655"/>
                  <a:pt x="2182831" y="255094"/>
                  <a:pt x="2173382" y="259742"/>
                </a:cubicBezTo>
                <a:cubicBezTo>
                  <a:pt x="2163933" y="264390"/>
                  <a:pt x="2152046" y="266714"/>
                  <a:pt x="2137720" y="266714"/>
                </a:cubicBezTo>
                <a:cubicBezTo>
                  <a:pt x="2130710" y="266714"/>
                  <a:pt x="2124233" y="266104"/>
                  <a:pt x="2118290" y="264885"/>
                </a:cubicBezTo>
                <a:cubicBezTo>
                  <a:pt x="2112346" y="263666"/>
                  <a:pt x="2107164" y="261913"/>
                  <a:pt x="2102744" y="259627"/>
                </a:cubicBezTo>
                <a:cubicBezTo>
                  <a:pt x="2098325" y="257341"/>
                  <a:pt x="2094858" y="254560"/>
                  <a:pt x="2092343" y="251284"/>
                </a:cubicBezTo>
                <a:cubicBezTo>
                  <a:pt x="2089829" y="248007"/>
                  <a:pt x="2088571" y="244311"/>
                  <a:pt x="2088571" y="240196"/>
                </a:cubicBezTo>
                <a:cubicBezTo>
                  <a:pt x="2088571" y="236082"/>
                  <a:pt x="2089791" y="232424"/>
                  <a:pt x="2092229" y="229224"/>
                </a:cubicBezTo>
                <a:cubicBezTo>
                  <a:pt x="2094667" y="226023"/>
                  <a:pt x="2098096" y="223280"/>
                  <a:pt x="2102516" y="220994"/>
                </a:cubicBezTo>
                <a:cubicBezTo>
                  <a:pt x="2106936" y="218860"/>
                  <a:pt x="2112155" y="217184"/>
                  <a:pt x="2118175" y="215965"/>
                </a:cubicBezTo>
                <a:cubicBezTo>
                  <a:pt x="2124195" y="214746"/>
                  <a:pt x="2130710" y="214136"/>
                  <a:pt x="2137720" y="214136"/>
                </a:cubicBezTo>
                <a:close/>
                <a:moveTo>
                  <a:pt x="1670995" y="214136"/>
                </a:moveTo>
                <a:cubicBezTo>
                  <a:pt x="1685473" y="214136"/>
                  <a:pt x="1697399" y="216460"/>
                  <a:pt x="1706771" y="221108"/>
                </a:cubicBezTo>
                <a:cubicBezTo>
                  <a:pt x="1716144" y="225757"/>
                  <a:pt x="1720830" y="232195"/>
                  <a:pt x="1720830" y="240425"/>
                </a:cubicBezTo>
                <a:cubicBezTo>
                  <a:pt x="1720830" y="248655"/>
                  <a:pt x="1716106" y="255094"/>
                  <a:pt x="1706657" y="259742"/>
                </a:cubicBezTo>
                <a:cubicBezTo>
                  <a:pt x="1697208" y="264390"/>
                  <a:pt x="1685321" y="266714"/>
                  <a:pt x="1670995" y="266714"/>
                </a:cubicBezTo>
                <a:cubicBezTo>
                  <a:pt x="1663985" y="266714"/>
                  <a:pt x="1657508" y="266104"/>
                  <a:pt x="1651564" y="264885"/>
                </a:cubicBezTo>
                <a:cubicBezTo>
                  <a:pt x="1645621" y="263666"/>
                  <a:pt x="1640439" y="261913"/>
                  <a:pt x="1636020" y="259627"/>
                </a:cubicBezTo>
                <a:cubicBezTo>
                  <a:pt x="1631600" y="257341"/>
                  <a:pt x="1628133" y="254560"/>
                  <a:pt x="1625618" y="251284"/>
                </a:cubicBezTo>
                <a:cubicBezTo>
                  <a:pt x="1623104" y="248007"/>
                  <a:pt x="1621846" y="244311"/>
                  <a:pt x="1621846" y="240196"/>
                </a:cubicBezTo>
                <a:cubicBezTo>
                  <a:pt x="1621846" y="236082"/>
                  <a:pt x="1623066" y="232424"/>
                  <a:pt x="1625504" y="229224"/>
                </a:cubicBezTo>
                <a:cubicBezTo>
                  <a:pt x="1627942" y="226023"/>
                  <a:pt x="1631371" y="223280"/>
                  <a:pt x="1635791" y="220994"/>
                </a:cubicBezTo>
                <a:cubicBezTo>
                  <a:pt x="1640211" y="218860"/>
                  <a:pt x="1645430" y="217184"/>
                  <a:pt x="1651450" y="215965"/>
                </a:cubicBezTo>
                <a:cubicBezTo>
                  <a:pt x="1657470" y="214746"/>
                  <a:pt x="1663985" y="214136"/>
                  <a:pt x="1670995" y="214136"/>
                </a:cubicBezTo>
                <a:close/>
                <a:moveTo>
                  <a:pt x="1275746" y="213222"/>
                </a:moveTo>
                <a:cubicBezTo>
                  <a:pt x="1290224" y="213222"/>
                  <a:pt x="1302226" y="215584"/>
                  <a:pt x="1311750" y="220308"/>
                </a:cubicBezTo>
                <a:cubicBezTo>
                  <a:pt x="1321276" y="225033"/>
                  <a:pt x="1326038" y="231510"/>
                  <a:pt x="1326038" y="239739"/>
                </a:cubicBezTo>
                <a:cubicBezTo>
                  <a:pt x="1326038" y="243854"/>
                  <a:pt x="1324743" y="247550"/>
                  <a:pt x="1322152" y="250826"/>
                </a:cubicBezTo>
                <a:cubicBezTo>
                  <a:pt x="1319561" y="254103"/>
                  <a:pt x="1316056" y="256884"/>
                  <a:pt x="1311636" y="259170"/>
                </a:cubicBezTo>
                <a:cubicBezTo>
                  <a:pt x="1307064" y="261456"/>
                  <a:pt x="1301730" y="263209"/>
                  <a:pt x="1295634" y="264428"/>
                </a:cubicBezTo>
                <a:cubicBezTo>
                  <a:pt x="1289538" y="265647"/>
                  <a:pt x="1282909" y="266257"/>
                  <a:pt x="1275746" y="266257"/>
                </a:cubicBezTo>
                <a:cubicBezTo>
                  <a:pt x="1268736" y="266257"/>
                  <a:pt x="1262220" y="265647"/>
                  <a:pt x="1256201" y="264428"/>
                </a:cubicBezTo>
                <a:cubicBezTo>
                  <a:pt x="1250181" y="263209"/>
                  <a:pt x="1244961" y="261456"/>
                  <a:pt x="1240542" y="259170"/>
                </a:cubicBezTo>
                <a:cubicBezTo>
                  <a:pt x="1235970" y="256884"/>
                  <a:pt x="1232426" y="254065"/>
                  <a:pt x="1229912" y="250712"/>
                </a:cubicBezTo>
                <a:cubicBezTo>
                  <a:pt x="1227397" y="247359"/>
                  <a:pt x="1226140" y="243625"/>
                  <a:pt x="1226140" y="239511"/>
                </a:cubicBezTo>
                <a:cubicBezTo>
                  <a:pt x="1226140" y="235396"/>
                  <a:pt x="1227397" y="231700"/>
                  <a:pt x="1229912" y="228424"/>
                </a:cubicBezTo>
                <a:cubicBezTo>
                  <a:pt x="1232426" y="225147"/>
                  <a:pt x="1235894" y="222442"/>
                  <a:pt x="1240313" y="220308"/>
                </a:cubicBezTo>
                <a:cubicBezTo>
                  <a:pt x="1244885" y="218022"/>
                  <a:pt x="1250181" y="216270"/>
                  <a:pt x="1256201" y="215050"/>
                </a:cubicBezTo>
                <a:cubicBezTo>
                  <a:pt x="1262220" y="213831"/>
                  <a:pt x="1268736" y="213222"/>
                  <a:pt x="1275746" y="213222"/>
                </a:cubicBezTo>
                <a:close/>
                <a:moveTo>
                  <a:pt x="1409934" y="212536"/>
                </a:moveTo>
                <a:lnTo>
                  <a:pt x="1409934" y="268086"/>
                </a:lnTo>
                <a:cubicBezTo>
                  <a:pt x="1409934" y="269914"/>
                  <a:pt x="1410277" y="271172"/>
                  <a:pt x="1410963" y="271858"/>
                </a:cubicBezTo>
                <a:cubicBezTo>
                  <a:pt x="1411649" y="272543"/>
                  <a:pt x="1412906" y="272886"/>
                  <a:pt x="1414735" y="272886"/>
                </a:cubicBezTo>
                <a:lnTo>
                  <a:pt x="1544122" y="272886"/>
                </a:lnTo>
                <a:lnTo>
                  <a:pt x="1544122" y="257341"/>
                </a:lnTo>
                <a:lnTo>
                  <a:pt x="1427994" y="257341"/>
                </a:lnTo>
                <a:lnTo>
                  <a:pt x="1427994" y="212536"/>
                </a:lnTo>
                <a:close/>
                <a:moveTo>
                  <a:pt x="400970" y="205906"/>
                </a:moveTo>
                <a:cubicBezTo>
                  <a:pt x="376738" y="205906"/>
                  <a:pt x="358565" y="209412"/>
                  <a:pt x="346449" y="216422"/>
                </a:cubicBezTo>
                <a:cubicBezTo>
                  <a:pt x="334333" y="223432"/>
                  <a:pt x="328275" y="232424"/>
                  <a:pt x="328275" y="243397"/>
                </a:cubicBezTo>
                <a:cubicBezTo>
                  <a:pt x="328275" y="254217"/>
                  <a:pt x="334295" y="263209"/>
                  <a:pt x="346335" y="270372"/>
                </a:cubicBezTo>
                <a:cubicBezTo>
                  <a:pt x="358374" y="277534"/>
                  <a:pt x="376586" y="281116"/>
                  <a:pt x="400970" y="281116"/>
                </a:cubicBezTo>
                <a:cubicBezTo>
                  <a:pt x="425354" y="281116"/>
                  <a:pt x="443490" y="277534"/>
                  <a:pt x="455377" y="270372"/>
                </a:cubicBezTo>
                <a:cubicBezTo>
                  <a:pt x="467264" y="263209"/>
                  <a:pt x="473208" y="254293"/>
                  <a:pt x="473208" y="243625"/>
                </a:cubicBezTo>
                <a:cubicBezTo>
                  <a:pt x="473208" y="232805"/>
                  <a:pt x="467226" y="223813"/>
                  <a:pt x="455263" y="216651"/>
                </a:cubicBezTo>
                <a:cubicBezTo>
                  <a:pt x="443299" y="209488"/>
                  <a:pt x="425202" y="205906"/>
                  <a:pt x="400970" y="205906"/>
                </a:cubicBezTo>
                <a:close/>
                <a:moveTo>
                  <a:pt x="800791" y="202706"/>
                </a:moveTo>
                <a:cubicBezTo>
                  <a:pt x="777322" y="202706"/>
                  <a:pt x="759339" y="206402"/>
                  <a:pt x="746842" y="213793"/>
                </a:cubicBezTo>
                <a:cubicBezTo>
                  <a:pt x="734345" y="221185"/>
                  <a:pt x="728097" y="230519"/>
                  <a:pt x="728097" y="241797"/>
                </a:cubicBezTo>
                <a:cubicBezTo>
                  <a:pt x="728097" y="253227"/>
                  <a:pt x="734345" y="262599"/>
                  <a:pt x="746842" y="269914"/>
                </a:cubicBezTo>
                <a:cubicBezTo>
                  <a:pt x="759339" y="277230"/>
                  <a:pt x="777322" y="280887"/>
                  <a:pt x="800791" y="280887"/>
                </a:cubicBezTo>
                <a:cubicBezTo>
                  <a:pt x="824261" y="280887"/>
                  <a:pt x="842244" y="277230"/>
                  <a:pt x="854741" y="269914"/>
                </a:cubicBezTo>
                <a:cubicBezTo>
                  <a:pt x="867238" y="262599"/>
                  <a:pt x="873486" y="253227"/>
                  <a:pt x="873486" y="241797"/>
                </a:cubicBezTo>
                <a:cubicBezTo>
                  <a:pt x="873486" y="230519"/>
                  <a:pt x="867200" y="221185"/>
                  <a:pt x="854627" y="213793"/>
                </a:cubicBezTo>
                <a:cubicBezTo>
                  <a:pt x="842054" y="206402"/>
                  <a:pt x="824109" y="202706"/>
                  <a:pt x="800791" y="202706"/>
                </a:cubicBezTo>
                <a:close/>
                <a:moveTo>
                  <a:pt x="2137720" y="199277"/>
                </a:moveTo>
                <a:cubicBezTo>
                  <a:pt x="2127357" y="199277"/>
                  <a:pt x="2117984" y="200268"/>
                  <a:pt x="2109603" y="202249"/>
                </a:cubicBezTo>
                <a:cubicBezTo>
                  <a:pt x="2101220" y="204230"/>
                  <a:pt x="2094058" y="206973"/>
                  <a:pt x="2088114" y="210478"/>
                </a:cubicBezTo>
                <a:cubicBezTo>
                  <a:pt x="2082171" y="213984"/>
                  <a:pt x="2077560" y="218289"/>
                  <a:pt x="2074284" y="223394"/>
                </a:cubicBezTo>
                <a:cubicBezTo>
                  <a:pt x="2071007" y="228500"/>
                  <a:pt x="2069369" y="234100"/>
                  <a:pt x="2069369" y="240196"/>
                </a:cubicBezTo>
                <a:cubicBezTo>
                  <a:pt x="2069369" y="252693"/>
                  <a:pt x="2075579" y="262599"/>
                  <a:pt x="2088000" y="269914"/>
                </a:cubicBezTo>
                <a:cubicBezTo>
                  <a:pt x="2100420" y="277230"/>
                  <a:pt x="2117070" y="280887"/>
                  <a:pt x="2137949" y="280887"/>
                </a:cubicBezTo>
                <a:cubicBezTo>
                  <a:pt x="2158980" y="280887"/>
                  <a:pt x="2175668" y="277268"/>
                  <a:pt x="2188012" y="270029"/>
                </a:cubicBezTo>
                <a:cubicBezTo>
                  <a:pt x="2200357" y="262790"/>
                  <a:pt x="2206529" y="252846"/>
                  <a:pt x="2206529" y="240196"/>
                </a:cubicBezTo>
                <a:cubicBezTo>
                  <a:pt x="2206529" y="227852"/>
                  <a:pt x="2200319" y="217946"/>
                  <a:pt x="2187898" y="210478"/>
                </a:cubicBezTo>
                <a:cubicBezTo>
                  <a:pt x="2175478" y="203011"/>
                  <a:pt x="2158752" y="199277"/>
                  <a:pt x="2137720" y="199277"/>
                </a:cubicBezTo>
                <a:close/>
                <a:moveTo>
                  <a:pt x="1670995" y="199277"/>
                </a:moveTo>
                <a:cubicBezTo>
                  <a:pt x="1660632" y="199277"/>
                  <a:pt x="1651260" y="200268"/>
                  <a:pt x="1642878" y="202249"/>
                </a:cubicBezTo>
                <a:cubicBezTo>
                  <a:pt x="1634496" y="204230"/>
                  <a:pt x="1627333" y="206973"/>
                  <a:pt x="1621389" y="210478"/>
                </a:cubicBezTo>
                <a:cubicBezTo>
                  <a:pt x="1615446" y="213984"/>
                  <a:pt x="1610836" y="218289"/>
                  <a:pt x="1607559" y="223394"/>
                </a:cubicBezTo>
                <a:cubicBezTo>
                  <a:pt x="1604282" y="228500"/>
                  <a:pt x="1602644" y="234100"/>
                  <a:pt x="1602644" y="240196"/>
                </a:cubicBezTo>
                <a:cubicBezTo>
                  <a:pt x="1602644" y="252693"/>
                  <a:pt x="1608854" y="262599"/>
                  <a:pt x="1621275" y="269914"/>
                </a:cubicBezTo>
                <a:cubicBezTo>
                  <a:pt x="1633696" y="277230"/>
                  <a:pt x="1650345" y="280887"/>
                  <a:pt x="1671224" y="280887"/>
                </a:cubicBezTo>
                <a:cubicBezTo>
                  <a:pt x="1692255" y="280887"/>
                  <a:pt x="1708943" y="277268"/>
                  <a:pt x="1721287" y="270029"/>
                </a:cubicBezTo>
                <a:cubicBezTo>
                  <a:pt x="1733632" y="262790"/>
                  <a:pt x="1739804" y="252846"/>
                  <a:pt x="1739804" y="240196"/>
                </a:cubicBezTo>
                <a:cubicBezTo>
                  <a:pt x="1739804" y="227852"/>
                  <a:pt x="1733594" y="217946"/>
                  <a:pt x="1721173" y="210478"/>
                </a:cubicBezTo>
                <a:cubicBezTo>
                  <a:pt x="1708752" y="203011"/>
                  <a:pt x="1692027" y="199277"/>
                  <a:pt x="1670995" y="199277"/>
                </a:cubicBezTo>
                <a:close/>
                <a:moveTo>
                  <a:pt x="1275746" y="198363"/>
                </a:moveTo>
                <a:cubicBezTo>
                  <a:pt x="1265383" y="198363"/>
                  <a:pt x="1256010" y="199353"/>
                  <a:pt x="1247628" y="201334"/>
                </a:cubicBezTo>
                <a:cubicBezTo>
                  <a:pt x="1239246" y="203316"/>
                  <a:pt x="1232007" y="206135"/>
                  <a:pt x="1225911" y="209793"/>
                </a:cubicBezTo>
                <a:cubicBezTo>
                  <a:pt x="1219815" y="213298"/>
                  <a:pt x="1215129" y="217603"/>
                  <a:pt x="1211852" y="222709"/>
                </a:cubicBezTo>
                <a:cubicBezTo>
                  <a:pt x="1208576" y="227814"/>
                  <a:pt x="1206937" y="233415"/>
                  <a:pt x="1206937" y="239511"/>
                </a:cubicBezTo>
                <a:cubicBezTo>
                  <a:pt x="1206937" y="245759"/>
                  <a:pt x="1208538" y="251436"/>
                  <a:pt x="1211738" y="256541"/>
                </a:cubicBezTo>
                <a:cubicBezTo>
                  <a:pt x="1214938" y="261647"/>
                  <a:pt x="1219587" y="265952"/>
                  <a:pt x="1225683" y="269457"/>
                </a:cubicBezTo>
                <a:cubicBezTo>
                  <a:pt x="1231626" y="272962"/>
                  <a:pt x="1238827" y="275668"/>
                  <a:pt x="1247285" y="277573"/>
                </a:cubicBezTo>
                <a:cubicBezTo>
                  <a:pt x="1255744" y="279478"/>
                  <a:pt x="1265230" y="280430"/>
                  <a:pt x="1275746" y="280430"/>
                </a:cubicBezTo>
                <a:cubicBezTo>
                  <a:pt x="1296777" y="280430"/>
                  <a:pt x="1313579" y="276772"/>
                  <a:pt x="1326152" y="269457"/>
                </a:cubicBezTo>
                <a:cubicBezTo>
                  <a:pt x="1338725" y="262142"/>
                  <a:pt x="1345012" y="252160"/>
                  <a:pt x="1345012" y="239511"/>
                </a:cubicBezTo>
                <a:cubicBezTo>
                  <a:pt x="1345012" y="227166"/>
                  <a:pt x="1338725" y="217222"/>
                  <a:pt x="1326152" y="209678"/>
                </a:cubicBezTo>
                <a:cubicBezTo>
                  <a:pt x="1313579" y="202135"/>
                  <a:pt x="1296777" y="198363"/>
                  <a:pt x="1275746" y="198363"/>
                </a:cubicBezTo>
                <a:close/>
                <a:moveTo>
                  <a:pt x="908005" y="193791"/>
                </a:moveTo>
                <a:lnTo>
                  <a:pt x="908005" y="209335"/>
                </a:lnTo>
                <a:lnTo>
                  <a:pt x="992358" y="209335"/>
                </a:lnTo>
                <a:lnTo>
                  <a:pt x="992358" y="277001"/>
                </a:lnTo>
                <a:lnTo>
                  <a:pt x="1010646" y="277001"/>
                </a:lnTo>
                <a:lnTo>
                  <a:pt x="1010646" y="209335"/>
                </a:lnTo>
                <a:lnTo>
                  <a:pt x="1093628" y="209335"/>
                </a:lnTo>
                <a:lnTo>
                  <a:pt x="1093628" y="193791"/>
                </a:lnTo>
                <a:close/>
                <a:moveTo>
                  <a:pt x="1841683" y="186475"/>
                </a:moveTo>
                <a:lnTo>
                  <a:pt x="1841683" y="202020"/>
                </a:lnTo>
                <a:lnTo>
                  <a:pt x="1925808" y="202020"/>
                </a:lnTo>
                <a:lnTo>
                  <a:pt x="1925808" y="277458"/>
                </a:lnTo>
                <a:lnTo>
                  <a:pt x="1944325" y="277458"/>
                </a:lnTo>
                <a:lnTo>
                  <a:pt x="1944325" y="202020"/>
                </a:lnTo>
                <a:lnTo>
                  <a:pt x="2027078" y="202020"/>
                </a:lnTo>
                <a:lnTo>
                  <a:pt x="2027078" y="186475"/>
                </a:lnTo>
                <a:close/>
                <a:moveTo>
                  <a:pt x="177628" y="158129"/>
                </a:moveTo>
                <a:lnTo>
                  <a:pt x="177628" y="235853"/>
                </a:lnTo>
                <a:lnTo>
                  <a:pt x="107676" y="235853"/>
                </a:lnTo>
                <a:lnTo>
                  <a:pt x="107676" y="251626"/>
                </a:lnTo>
                <a:lnTo>
                  <a:pt x="293985" y="251626"/>
                </a:lnTo>
                <a:lnTo>
                  <a:pt x="293985" y="235853"/>
                </a:lnTo>
                <a:lnTo>
                  <a:pt x="195687" y="235853"/>
                </a:lnTo>
                <a:lnTo>
                  <a:pt x="195687" y="158129"/>
                </a:lnTo>
                <a:close/>
                <a:moveTo>
                  <a:pt x="425659" y="148528"/>
                </a:moveTo>
                <a:lnTo>
                  <a:pt x="425659" y="174131"/>
                </a:lnTo>
                <a:lnTo>
                  <a:pt x="376738" y="174131"/>
                </a:lnTo>
                <a:lnTo>
                  <a:pt x="376738" y="148756"/>
                </a:lnTo>
                <a:cubicBezTo>
                  <a:pt x="380091" y="149518"/>
                  <a:pt x="383863" y="150052"/>
                  <a:pt x="388054" y="150357"/>
                </a:cubicBezTo>
                <a:cubicBezTo>
                  <a:pt x="392245" y="150661"/>
                  <a:pt x="396474" y="150814"/>
                  <a:pt x="400741" y="150814"/>
                </a:cubicBezTo>
                <a:cubicBezTo>
                  <a:pt x="405009" y="150814"/>
                  <a:pt x="409276" y="150661"/>
                  <a:pt x="413543" y="150357"/>
                </a:cubicBezTo>
                <a:cubicBezTo>
                  <a:pt x="417810" y="150052"/>
                  <a:pt x="421849" y="149442"/>
                  <a:pt x="425659" y="148528"/>
                </a:cubicBezTo>
                <a:close/>
                <a:moveTo>
                  <a:pt x="1419536" y="129783"/>
                </a:moveTo>
                <a:lnTo>
                  <a:pt x="1419536" y="178017"/>
                </a:lnTo>
                <a:lnTo>
                  <a:pt x="1376787" y="178017"/>
                </a:lnTo>
                <a:lnTo>
                  <a:pt x="1376787" y="193791"/>
                </a:lnTo>
                <a:lnTo>
                  <a:pt x="1401704" y="193791"/>
                </a:lnTo>
                <a:cubicBezTo>
                  <a:pt x="1427765" y="193791"/>
                  <a:pt x="1450282" y="193067"/>
                  <a:pt x="1469256" y="191619"/>
                </a:cubicBezTo>
                <a:cubicBezTo>
                  <a:pt x="1488230" y="190171"/>
                  <a:pt x="1502593" y="188685"/>
                  <a:pt x="1512347" y="187161"/>
                </a:cubicBezTo>
                <a:lnTo>
                  <a:pt x="1512347" y="171845"/>
                </a:lnTo>
                <a:cubicBezTo>
                  <a:pt x="1507318" y="172759"/>
                  <a:pt x="1501374" y="173598"/>
                  <a:pt x="1494516" y="174360"/>
                </a:cubicBezTo>
                <a:cubicBezTo>
                  <a:pt x="1487658" y="175122"/>
                  <a:pt x="1480648" y="175731"/>
                  <a:pt x="1473485" y="176188"/>
                </a:cubicBezTo>
                <a:cubicBezTo>
                  <a:pt x="1466475" y="176798"/>
                  <a:pt x="1459693" y="177255"/>
                  <a:pt x="1453140" y="177560"/>
                </a:cubicBezTo>
                <a:cubicBezTo>
                  <a:pt x="1446586" y="177865"/>
                  <a:pt x="1441176" y="178017"/>
                  <a:pt x="1436909" y="178017"/>
                </a:cubicBezTo>
                <a:lnTo>
                  <a:pt x="1436909" y="129783"/>
                </a:lnTo>
                <a:close/>
                <a:moveTo>
                  <a:pt x="950524" y="119724"/>
                </a:moveTo>
                <a:lnTo>
                  <a:pt x="1050651" y="119724"/>
                </a:lnTo>
                <a:lnTo>
                  <a:pt x="1050651" y="152871"/>
                </a:lnTo>
                <a:lnTo>
                  <a:pt x="950524" y="152871"/>
                </a:lnTo>
                <a:close/>
                <a:moveTo>
                  <a:pt x="400741" y="86806"/>
                </a:moveTo>
                <a:cubicBezTo>
                  <a:pt x="416743" y="86806"/>
                  <a:pt x="429393" y="89168"/>
                  <a:pt x="438689" y="93892"/>
                </a:cubicBezTo>
                <a:cubicBezTo>
                  <a:pt x="447985" y="98617"/>
                  <a:pt x="452634" y="104637"/>
                  <a:pt x="452634" y="111952"/>
                </a:cubicBezTo>
                <a:cubicBezTo>
                  <a:pt x="452634" y="119267"/>
                  <a:pt x="447757" y="125173"/>
                  <a:pt x="438003" y="129668"/>
                </a:cubicBezTo>
                <a:cubicBezTo>
                  <a:pt x="428250" y="134164"/>
                  <a:pt x="415829" y="136412"/>
                  <a:pt x="400741" y="136412"/>
                </a:cubicBezTo>
                <a:cubicBezTo>
                  <a:pt x="385197" y="136412"/>
                  <a:pt x="372700" y="134050"/>
                  <a:pt x="363251" y="129325"/>
                </a:cubicBezTo>
                <a:cubicBezTo>
                  <a:pt x="353802" y="124601"/>
                  <a:pt x="349078" y="118657"/>
                  <a:pt x="349078" y="111495"/>
                </a:cubicBezTo>
                <a:cubicBezTo>
                  <a:pt x="349078" y="104179"/>
                  <a:pt x="353574" y="98236"/>
                  <a:pt x="362565" y="93664"/>
                </a:cubicBezTo>
                <a:cubicBezTo>
                  <a:pt x="371557" y="89092"/>
                  <a:pt x="384282" y="86806"/>
                  <a:pt x="400741" y="86806"/>
                </a:cubicBezTo>
                <a:close/>
                <a:moveTo>
                  <a:pt x="129622" y="86349"/>
                </a:moveTo>
                <a:lnTo>
                  <a:pt x="129622" y="101665"/>
                </a:lnTo>
                <a:lnTo>
                  <a:pt x="251694" y="101665"/>
                </a:lnTo>
                <a:cubicBezTo>
                  <a:pt x="251085" y="117667"/>
                  <a:pt x="249599" y="134850"/>
                  <a:pt x="247237" y="153214"/>
                </a:cubicBezTo>
                <a:cubicBezTo>
                  <a:pt x="244875" y="171578"/>
                  <a:pt x="242093" y="188990"/>
                  <a:pt x="238893" y="205449"/>
                </a:cubicBezTo>
                <a:lnTo>
                  <a:pt x="256952" y="205449"/>
                </a:lnTo>
                <a:cubicBezTo>
                  <a:pt x="258476" y="196762"/>
                  <a:pt x="259962" y="187580"/>
                  <a:pt x="261410" y="177903"/>
                </a:cubicBezTo>
                <a:cubicBezTo>
                  <a:pt x="262858" y="168226"/>
                  <a:pt x="264191" y="158510"/>
                  <a:pt x="265410" y="148756"/>
                </a:cubicBezTo>
                <a:cubicBezTo>
                  <a:pt x="266629" y="138850"/>
                  <a:pt x="267658" y="129021"/>
                  <a:pt x="268496" y="119267"/>
                </a:cubicBezTo>
                <a:cubicBezTo>
                  <a:pt x="269334" y="109513"/>
                  <a:pt x="270058" y="100141"/>
                  <a:pt x="270668" y="91149"/>
                </a:cubicBezTo>
                <a:cubicBezTo>
                  <a:pt x="270668" y="89320"/>
                  <a:pt x="270325" y="88063"/>
                  <a:pt x="269639" y="87377"/>
                </a:cubicBezTo>
                <a:cubicBezTo>
                  <a:pt x="268954" y="86692"/>
                  <a:pt x="267696" y="86349"/>
                  <a:pt x="265867" y="86349"/>
                </a:cubicBezTo>
                <a:close/>
                <a:moveTo>
                  <a:pt x="1189564" y="83834"/>
                </a:moveTo>
                <a:lnTo>
                  <a:pt x="1189564" y="99150"/>
                </a:lnTo>
                <a:lnTo>
                  <a:pt x="1229798" y="99150"/>
                </a:lnTo>
                <a:lnTo>
                  <a:pt x="1229798" y="105094"/>
                </a:lnTo>
                <a:cubicBezTo>
                  <a:pt x="1229798" y="114238"/>
                  <a:pt x="1228312" y="122506"/>
                  <a:pt x="1225340" y="129897"/>
                </a:cubicBezTo>
                <a:cubicBezTo>
                  <a:pt x="1222368" y="137288"/>
                  <a:pt x="1218367" y="143880"/>
                  <a:pt x="1213338" y="149671"/>
                </a:cubicBezTo>
                <a:cubicBezTo>
                  <a:pt x="1208309" y="155614"/>
                  <a:pt x="1202518" y="160796"/>
                  <a:pt x="1195965" y="165216"/>
                </a:cubicBezTo>
                <a:cubicBezTo>
                  <a:pt x="1189411" y="169635"/>
                  <a:pt x="1182477" y="173293"/>
                  <a:pt x="1175162" y="176188"/>
                </a:cubicBezTo>
                <a:lnTo>
                  <a:pt x="1188649" y="188304"/>
                </a:lnTo>
                <a:cubicBezTo>
                  <a:pt x="1200079" y="182970"/>
                  <a:pt x="1210443" y="176074"/>
                  <a:pt x="1219739" y="167616"/>
                </a:cubicBezTo>
                <a:cubicBezTo>
                  <a:pt x="1229036" y="159158"/>
                  <a:pt x="1235589" y="149671"/>
                  <a:pt x="1239399" y="139155"/>
                </a:cubicBezTo>
                <a:cubicBezTo>
                  <a:pt x="1242142" y="144642"/>
                  <a:pt x="1245571" y="149633"/>
                  <a:pt x="1249686" y="154129"/>
                </a:cubicBezTo>
                <a:cubicBezTo>
                  <a:pt x="1253800" y="158624"/>
                  <a:pt x="1258144" y="162701"/>
                  <a:pt x="1262716" y="166359"/>
                </a:cubicBezTo>
                <a:cubicBezTo>
                  <a:pt x="1267288" y="169864"/>
                  <a:pt x="1271936" y="172988"/>
                  <a:pt x="1276660" y="175731"/>
                </a:cubicBezTo>
                <a:cubicBezTo>
                  <a:pt x="1281385" y="178474"/>
                  <a:pt x="1285728" y="180684"/>
                  <a:pt x="1289691" y="182361"/>
                </a:cubicBezTo>
                <a:lnTo>
                  <a:pt x="1301121" y="169102"/>
                </a:lnTo>
                <a:cubicBezTo>
                  <a:pt x="1294263" y="166968"/>
                  <a:pt x="1287709" y="163996"/>
                  <a:pt x="1281461" y="160186"/>
                </a:cubicBezTo>
                <a:cubicBezTo>
                  <a:pt x="1275213" y="156376"/>
                  <a:pt x="1269650" y="151804"/>
                  <a:pt x="1264773" y="146470"/>
                </a:cubicBezTo>
                <a:cubicBezTo>
                  <a:pt x="1259896" y="141136"/>
                  <a:pt x="1256010" y="135079"/>
                  <a:pt x="1253115" y="128297"/>
                </a:cubicBezTo>
                <a:cubicBezTo>
                  <a:pt x="1250219" y="121515"/>
                  <a:pt x="1248771" y="113933"/>
                  <a:pt x="1248771" y="105551"/>
                </a:cubicBezTo>
                <a:lnTo>
                  <a:pt x="1248771" y="99150"/>
                </a:lnTo>
                <a:lnTo>
                  <a:pt x="1288776" y="99150"/>
                </a:lnTo>
                <a:lnTo>
                  <a:pt x="1288776" y="83834"/>
                </a:lnTo>
                <a:close/>
                <a:moveTo>
                  <a:pt x="1389589" y="82691"/>
                </a:moveTo>
                <a:lnTo>
                  <a:pt x="1389589" y="98464"/>
                </a:lnTo>
                <a:lnTo>
                  <a:pt x="1472342" y="98464"/>
                </a:lnTo>
                <a:cubicBezTo>
                  <a:pt x="1471885" y="102884"/>
                  <a:pt x="1471428" y="107761"/>
                  <a:pt x="1470970" y="113095"/>
                </a:cubicBezTo>
                <a:cubicBezTo>
                  <a:pt x="1470513" y="118429"/>
                  <a:pt x="1469904" y="123687"/>
                  <a:pt x="1469142" y="128868"/>
                </a:cubicBezTo>
                <a:cubicBezTo>
                  <a:pt x="1468532" y="134202"/>
                  <a:pt x="1467846" y="139346"/>
                  <a:pt x="1467084" y="144299"/>
                </a:cubicBezTo>
                <a:cubicBezTo>
                  <a:pt x="1466322" y="149252"/>
                  <a:pt x="1465560" y="153557"/>
                  <a:pt x="1464798" y="157215"/>
                </a:cubicBezTo>
                <a:lnTo>
                  <a:pt x="1482629" y="157215"/>
                </a:lnTo>
                <a:cubicBezTo>
                  <a:pt x="1483544" y="153100"/>
                  <a:pt x="1484420" y="148337"/>
                  <a:pt x="1485258" y="142927"/>
                </a:cubicBezTo>
                <a:cubicBezTo>
                  <a:pt x="1486096" y="137517"/>
                  <a:pt x="1486896" y="131688"/>
                  <a:pt x="1487658" y="125439"/>
                </a:cubicBezTo>
                <a:cubicBezTo>
                  <a:pt x="1488420" y="119343"/>
                  <a:pt x="1489106" y="113057"/>
                  <a:pt x="1489716" y="106580"/>
                </a:cubicBezTo>
                <a:cubicBezTo>
                  <a:pt x="1490325" y="100103"/>
                  <a:pt x="1490782" y="93740"/>
                  <a:pt x="1491087" y="87492"/>
                </a:cubicBezTo>
                <a:cubicBezTo>
                  <a:pt x="1491087" y="85663"/>
                  <a:pt x="1490744" y="84406"/>
                  <a:pt x="1490058" y="83720"/>
                </a:cubicBezTo>
                <a:cubicBezTo>
                  <a:pt x="1489373" y="83034"/>
                  <a:pt x="1488115" y="82691"/>
                  <a:pt x="1486287" y="82691"/>
                </a:cubicBezTo>
                <a:close/>
                <a:moveTo>
                  <a:pt x="531958" y="82462"/>
                </a:moveTo>
                <a:lnTo>
                  <a:pt x="531958" y="174588"/>
                </a:lnTo>
                <a:cubicBezTo>
                  <a:pt x="531958" y="176417"/>
                  <a:pt x="532301" y="177674"/>
                  <a:pt x="532986" y="178360"/>
                </a:cubicBezTo>
                <a:cubicBezTo>
                  <a:pt x="533672" y="179046"/>
                  <a:pt x="534930" y="179389"/>
                  <a:pt x="536758" y="179389"/>
                </a:cubicBezTo>
                <a:lnTo>
                  <a:pt x="592308" y="179389"/>
                </a:lnTo>
                <a:lnTo>
                  <a:pt x="592308" y="236082"/>
                </a:lnTo>
                <a:lnTo>
                  <a:pt x="507726" y="236082"/>
                </a:lnTo>
                <a:lnTo>
                  <a:pt x="507726" y="251855"/>
                </a:lnTo>
                <a:lnTo>
                  <a:pt x="693807" y="251855"/>
                </a:lnTo>
                <a:lnTo>
                  <a:pt x="693807" y="236082"/>
                </a:lnTo>
                <a:lnTo>
                  <a:pt x="610596" y="236082"/>
                </a:lnTo>
                <a:lnTo>
                  <a:pt x="610596" y="179389"/>
                </a:lnTo>
                <a:lnTo>
                  <a:pt x="675061" y="179389"/>
                </a:lnTo>
                <a:lnTo>
                  <a:pt x="675061" y="163844"/>
                </a:lnTo>
                <a:lnTo>
                  <a:pt x="550017" y="163844"/>
                </a:lnTo>
                <a:lnTo>
                  <a:pt x="550017" y="82462"/>
                </a:lnTo>
                <a:close/>
                <a:moveTo>
                  <a:pt x="737698" y="80405"/>
                </a:moveTo>
                <a:cubicBezTo>
                  <a:pt x="735869" y="80405"/>
                  <a:pt x="734612" y="80748"/>
                  <a:pt x="733926" y="81434"/>
                </a:cubicBezTo>
                <a:cubicBezTo>
                  <a:pt x="733240" y="82120"/>
                  <a:pt x="732897" y="83377"/>
                  <a:pt x="732897" y="85206"/>
                </a:cubicBezTo>
                <a:lnTo>
                  <a:pt x="732897" y="140984"/>
                </a:lnTo>
                <a:cubicBezTo>
                  <a:pt x="732897" y="142813"/>
                  <a:pt x="733202" y="144032"/>
                  <a:pt x="733812" y="144642"/>
                </a:cubicBezTo>
                <a:cubicBezTo>
                  <a:pt x="734421" y="145251"/>
                  <a:pt x="735717" y="145556"/>
                  <a:pt x="737698" y="145556"/>
                </a:cubicBezTo>
                <a:lnTo>
                  <a:pt x="791419" y="145556"/>
                </a:lnTo>
                <a:lnTo>
                  <a:pt x="791419" y="172988"/>
                </a:lnTo>
                <a:lnTo>
                  <a:pt x="707980" y="172988"/>
                </a:lnTo>
                <a:lnTo>
                  <a:pt x="707980" y="188533"/>
                </a:lnTo>
                <a:lnTo>
                  <a:pt x="893603" y="188533"/>
                </a:lnTo>
                <a:lnTo>
                  <a:pt x="893603" y="172988"/>
                </a:lnTo>
                <a:lnTo>
                  <a:pt x="809935" y="172988"/>
                </a:lnTo>
                <a:lnTo>
                  <a:pt x="809935" y="145556"/>
                </a:lnTo>
                <a:lnTo>
                  <a:pt x="871200" y="145556"/>
                </a:lnTo>
                <a:lnTo>
                  <a:pt x="871200" y="130468"/>
                </a:lnTo>
                <a:lnTo>
                  <a:pt x="750957" y="130468"/>
                </a:lnTo>
                <a:lnTo>
                  <a:pt x="750957" y="95264"/>
                </a:lnTo>
                <a:lnTo>
                  <a:pt x="869143" y="95264"/>
                </a:lnTo>
                <a:lnTo>
                  <a:pt x="869143" y="80405"/>
                </a:lnTo>
                <a:close/>
                <a:moveTo>
                  <a:pt x="2090629" y="79491"/>
                </a:moveTo>
                <a:lnTo>
                  <a:pt x="2090629" y="98236"/>
                </a:lnTo>
                <a:cubicBezTo>
                  <a:pt x="2090629" y="107837"/>
                  <a:pt x="2089219" y="116486"/>
                  <a:pt x="2086400" y="124182"/>
                </a:cubicBezTo>
                <a:cubicBezTo>
                  <a:pt x="2083580" y="131878"/>
                  <a:pt x="2079732" y="138774"/>
                  <a:pt x="2074856" y="144870"/>
                </a:cubicBezTo>
                <a:cubicBezTo>
                  <a:pt x="2069826" y="151119"/>
                  <a:pt x="2063997" y="156605"/>
                  <a:pt x="2057368" y="161329"/>
                </a:cubicBezTo>
                <a:cubicBezTo>
                  <a:pt x="2050738" y="166054"/>
                  <a:pt x="2043537" y="170169"/>
                  <a:pt x="2035765" y="173674"/>
                </a:cubicBezTo>
                <a:lnTo>
                  <a:pt x="2049709" y="186475"/>
                </a:lnTo>
                <a:cubicBezTo>
                  <a:pt x="2054738" y="183885"/>
                  <a:pt x="2059806" y="180837"/>
                  <a:pt x="2064911" y="177331"/>
                </a:cubicBezTo>
                <a:cubicBezTo>
                  <a:pt x="2070017" y="173826"/>
                  <a:pt x="2074856" y="169940"/>
                  <a:pt x="2079427" y="165673"/>
                </a:cubicBezTo>
                <a:cubicBezTo>
                  <a:pt x="2083999" y="161253"/>
                  <a:pt x="2088114" y="156529"/>
                  <a:pt x="2091772" y="151500"/>
                </a:cubicBezTo>
                <a:cubicBezTo>
                  <a:pt x="2095429" y="146470"/>
                  <a:pt x="2098325" y="141060"/>
                  <a:pt x="2100458" y="135269"/>
                </a:cubicBezTo>
                <a:cubicBezTo>
                  <a:pt x="2103050" y="140755"/>
                  <a:pt x="2106326" y="145785"/>
                  <a:pt x="2110288" y="150357"/>
                </a:cubicBezTo>
                <a:cubicBezTo>
                  <a:pt x="2114251" y="154929"/>
                  <a:pt x="2118518" y="159043"/>
                  <a:pt x="2123090" y="162701"/>
                </a:cubicBezTo>
                <a:cubicBezTo>
                  <a:pt x="2127662" y="166511"/>
                  <a:pt x="2132348" y="169864"/>
                  <a:pt x="2137149" y="172759"/>
                </a:cubicBezTo>
                <a:cubicBezTo>
                  <a:pt x="2141950" y="175655"/>
                  <a:pt x="2146483" y="178170"/>
                  <a:pt x="2150750" y="180303"/>
                </a:cubicBezTo>
                <a:lnTo>
                  <a:pt x="2162409" y="166130"/>
                </a:lnTo>
                <a:cubicBezTo>
                  <a:pt x="2155551" y="163692"/>
                  <a:pt x="2148922" y="160453"/>
                  <a:pt x="2142521" y="156415"/>
                </a:cubicBezTo>
                <a:cubicBezTo>
                  <a:pt x="2136120" y="152376"/>
                  <a:pt x="2130482" y="147461"/>
                  <a:pt x="2125604" y="141670"/>
                </a:cubicBezTo>
                <a:cubicBezTo>
                  <a:pt x="2120728" y="136031"/>
                  <a:pt x="2116842" y="129592"/>
                  <a:pt x="2113946" y="122353"/>
                </a:cubicBezTo>
                <a:cubicBezTo>
                  <a:pt x="2111050" y="115114"/>
                  <a:pt x="2109603" y="107151"/>
                  <a:pt x="2109603" y="98464"/>
                </a:cubicBezTo>
                <a:lnTo>
                  <a:pt x="2109603" y="79491"/>
                </a:lnTo>
                <a:close/>
                <a:moveTo>
                  <a:pt x="1623904" y="79491"/>
                </a:moveTo>
                <a:lnTo>
                  <a:pt x="1623904" y="98236"/>
                </a:lnTo>
                <a:cubicBezTo>
                  <a:pt x="1623904" y="107837"/>
                  <a:pt x="1622494" y="116486"/>
                  <a:pt x="1619675" y="124182"/>
                </a:cubicBezTo>
                <a:cubicBezTo>
                  <a:pt x="1616855" y="131878"/>
                  <a:pt x="1613007" y="138774"/>
                  <a:pt x="1608130" y="144870"/>
                </a:cubicBezTo>
                <a:cubicBezTo>
                  <a:pt x="1603101" y="151119"/>
                  <a:pt x="1597272" y="156605"/>
                  <a:pt x="1590642" y="161329"/>
                </a:cubicBezTo>
                <a:cubicBezTo>
                  <a:pt x="1584013" y="166054"/>
                  <a:pt x="1576812" y="170169"/>
                  <a:pt x="1569040" y="173674"/>
                </a:cubicBezTo>
                <a:lnTo>
                  <a:pt x="1582984" y="186475"/>
                </a:lnTo>
                <a:cubicBezTo>
                  <a:pt x="1588014" y="183885"/>
                  <a:pt x="1593081" y="180837"/>
                  <a:pt x="1598186" y="177331"/>
                </a:cubicBezTo>
                <a:cubicBezTo>
                  <a:pt x="1603292" y="173826"/>
                  <a:pt x="1608130" y="169940"/>
                  <a:pt x="1612702" y="165673"/>
                </a:cubicBezTo>
                <a:cubicBezTo>
                  <a:pt x="1617274" y="161253"/>
                  <a:pt x="1621389" y="156529"/>
                  <a:pt x="1625047" y="151500"/>
                </a:cubicBezTo>
                <a:cubicBezTo>
                  <a:pt x="1628704" y="146470"/>
                  <a:pt x="1631600" y="141060"/>
                  <a:pt x="1633734" y="135269"/>
                </a:cubicBezTo>
                <a:cubicBezTo>
                  <a:pt x="1636324" y="140755"/>
                  <a:pt x="1639601" y="145785"/>
                  <a:pt x="1643563" y="150357"/>
                </a:cubicBezTo>
                <a:cubicBezTo>
                  <a:pt x="1647526" y="154929"/>
                  <a:pt x="1651793" y="159043"/>
                  <a:pt x="1656365" y="162701"/>
                </a:cubicBezTo>
                <a:cubicBezTo>
                  <a:pt x="1660937" y="166511"/>
                  <a:pt x="1665623" y="169864"/>
                  <a:pt x="1670424" y="172759"/>
                </a:cubicBezTo>
                <a:cubicBezTo>
                  <a:pt x="1675224" y="175655"/>
                  <a:pt x="1679758" y="178170"/>
                  <a:pt x="1684026" y="180303"/>
                </a:cubicBezTo>
                <a:lnTo>
                  <a:pt x="1695684" y="166130"/>
                </a:lnTo>
                <a:cubicBezTo>
                  <a:pt x="1688826" y="163692"/>
                  <a:pt x="1682197" y="160453"/>
                  <a:pt x="1675796" y="156415"/>
                </a:cubicBezTo>
                <a:cubicBezTo>
                  <a:pt x="1669395" y="152376"/>
                  <a:pt x="1663756" y="147461"/>
                  <a:pt x="1658880" y="141670"/>
                </a:cubicBezTo>
                <a:cubicBezTo>
                  <a:pt x="1654003" y="136031"/>
                  <a:pt x="1650117" y="129592"/>
                  <a:pt x="1647221" y="122353"/>
                </a:cubicBezTo>
                <a:cubicBezTo>
                  <a:pt x="1644325" y="115114"/>
                  <a:pt x="1642878" y="107151"/>
                  <a:pt x="1642878" y="98464"/>
                </a:cubicBezTo>
                <a:lnTo>
                  <a:pt x="1642878" y="79491"/>
                </a:lnTo>
                <a:close/>
                <a:moveTo>
                  <a:pt x="1924208" y="79262"/>
                </a:moveTo>
                <a:lnTo>
                  <a:pt x="1924208" y="90006"/>
                </a:lnTo>
                <a:cubicBezTo>
                  <a:pt x="1924208" y="104027"/>
                  <a:pt x="1918036" y="116067"/>
                  <a:pt x="1905691" y="126125"/>
                </a:cubicBezTo>
                <a:cubicBezTo>
                  <a:pt x="1893347" y="136183"/>
                  <a:pt x="1874830" y="144184"/>
                  <a:pt x="1850142" y="150128"/>
                </a:cubicBezTo>
                <a:lnTo>
                  <a:pt x="1862715" y="164301"/>
                </a:lnTo>
                <a:cubicBezTo>
                  <a:pt x="1869877" y="162320"/>
                  <a:pt x="1877002" y="159882"/>
                  <a:pt x="1884089" y="156986"/>
                </a:cubicBezTo>
                <a:cubicBezTo>
                  <a:pt x="1891175" y="154090"/>
                  <a:pt x="1897919" y="150661"/>
                  <a:pt x="1904320" y="146699"/>
                </a:cubicBezTo>
                <a:cubicBezTo>
                  <a:pt x="1910721" y="142889"/>
                  <a:pt x="1916512" y="138431"/>
                  <a:pt x="1921694" y="133326"/>
                </a:cubicBezTo>
                <a:cubicBezTo>
                  <a:pt x="1926875" y="128221"/>
                  <a:pt x="1931142" y="122467"/>
                  <a:pt x="1934495" y="116067"/>
                </a:cubicBezTo>
                <a:cubicBezTo>
                  <a:pt x="1937086" y="122163"/>
                  <a:pt x="1940934" y="127725"/>
                  <a:pt x="1946039" y="132754"/>
                </a:cubicBezTo>
                <a:cubicBezTo>
                  <a:pt x="1951145" y="137784"/>
                  <a:pt x="1956974" y="142356"/>
                  <a:pt x="1963527" y="146470"/>
                </a:cubicBezTo>
                <a:cubicBezTo>
                  <a:pt x="1970080" y="150585"/>
                  <a:pt x="1977053" y="154129"/>
                  <a:pt x="1984444" y="157100"/>
                </a:cubicBezTo>
                <a:cubicBezTo>
                  <a:pt x="1991836" y="160072"/>
                  <a:pt x="1999113" y="162472"/>
                  <a:pt x="2006275" y="164301"/>
                </a:cubicBezTo>
                <a:lnTo>
                  <a:pt x="2017706" y="149899"/>
                </a:lnTo>
                <a:cubicBezTo>
                  <a:pt x="2008409" y="148071"/>
                  <a:pt x="1999341" y="145404"/>
                  <a:pt x="1990502" y="141898"/>
                </a:cubicBezTo>
                <a:cubicBezTo>
                  <a:pt x="1981663" y="138393"/>
                  <a:pt x="1973814" y="134126"/>
                  <a:pt x="1966956" y="129097"/>
                </a:cubicBezTo>
                <a:cubicBezTo>
                  <a:pt x="1960098" y="124068"/>
                  <a:pt x="1954612" y="118276"/>
                  <a:pt x="1950497" y="111723"/>
                </a:cubicBezTo>
                <a:cubicBezTo>
                  <a:pt x="1946382" y="105170"/>
                  <a:pt x="1944325" y="97855"/>
                  <a:pt x="1944325" y="89778"/>
                </a:cubicBezTo>
                <a:lnTo>
                  <a:pt x="1944325" y="79262"/>
                </a:lnTo>
                <a:close/>
                <a:moveTo>
                  <a:pt x="932694" y="78805"/>
                </a:moveTo>
                <a:lnTo>
                  <a:pt x="932694" y="163387"/>
                </a:lnTo>
                <a:cubicBezTo>
                  <a:pt x="932694" y="165216"/>
                  <a:pt x="933036" y="166473"/>
                  <a:pt x="933722" y="167159"/>
                </a:cubicBezTo>
                <a:cubicBezTo>
                  <a:pt x="934408" y="167845"/>
                  <a:pt x="935665" y="168187"/>
                  <a:pt x="937494" y="168187"/>
                </a:cubicBezTo>
                <a:lnTo>
                  <a:pt x="1063910" y="168187"/>
                </a:lnTo>
                <a:cubicBezTo>
                  <a:pt x="1065739" y="168187"/>
                  <a:pt x="1066996" y="167845"/>
                  <a:pt x="1067682" y="167159"/>
                </a:cubicBezTo>
                <a:cubicBezTo>
                  <a:pt x="1068368" y="166473"/>
                  <a:pt x="1068711" y="165216"/>
                  <a:pt x="1068711" y="163387"/>
                </a:cubicBezTo>
                <a:lnTo>
                  <a:pt x="1068711" y="78805"/>
                </a:lnTo>
                <a:lnTo>
                  <a:pt x="1050651" y="78805"/>
                </a:lnTo>
                <a:lnTo>
                  <a:pt x="1050651" y="104865"/>
                </a:lnTo>
                <a:lnTo>
                  <a:pt x="950524" y="104865"/>
                </a:lnTo>
                <a:lnTo>
                  <a:pt x="950524" y="78805"/>
                </a:lnTo>
                <a:close/>
                <a:moveTo>
                  <a:pt x="2184126" y="74461"/>
                </a:moveTo>
                <a:lnTo>
                  <a:pt x="2184126" y="196762"/>
                </a:lnTo>
                <a:lnTo>
                  <a:pt x="2201957" y="196762"/>
                </a:lnTo>
                <a:lnTo>
                  <a:pt x="2201957" y="137326"/>
                </a:lnTo>
                <a:lnTo>
                  <a:pt x="2230304" y="137326"/>
                </a:lnTo>
                <a:lnTo>
                  <a:pt x="2230304" y="121782"/>
                </a:lnTo>
                <a:lnTo>
                  <a:pt x="2201957" y="121782"/>
                </a:lnTo>
                <a:lnTo>
                  <a:pt x="2201957" y="74461"/>
                </a:lnTo>
                <a:close/>
                <a:moveTo>
                  <a:pt x="1717401" y="74461"/>
                </a:moveTo>
                <a:lnTo>
                  <a:pt x="1717401" y="196762"/>
                </a:lnTo>
                <a:lnTo>
                  <a:pt x="1735232" y="196762"/>
                </a:lnTo>
                <a:lnTo>
                  <a:pt x="1735232" y="137326"/>
                </a:lnTo>
                <a:lnTo>
                  <a:pt x="1763578" y="137326"/>
                </a:lnTo>
                <a:lnTo>
                  <a:pt x="1763578" y="121782"/>
                </a:lnTo>
                <a:lnTo>
                  <a:pt x="1735232" y="121782"/>
                </a:lnTo>
                <a:lnTo>
                  <a:pt x="1735232" y="74461"/>
                </a:lnTo>
                <a:close/>
                <a:moveTo>
                  <a:pt x="1519662" y="74461"/>
                </a:moveTo>
                <a:lnTo>
                  <a:pt x="1519662" y="227623"/>
                </a:lnTo>
                <a:lnTo>
                  <a:pt x="1537493" y="227623"/>
                </a:lnTo>
                <a:lnTo>
                  <a:pt x="1537493" y="155614"/>
                </a:lnTo>
                <a:lnTo>
                  <a:pt x="1565382" y="155614"/>
                </a:lnTo>
                <a:lnTo>
                  <a:pt x="1565382" y="139612"/>
                </a:lnTo>
                <a:lnTo>
                  <a:pt x="1537493" y="139612"/>
                </a:lnTo>
                <a:lnTo>
                  <a:pt x="1537493" y="74461"/>
                </a:lnTo>
                <a:close/>
                <a:moveTo>
                  <a:pt x="1321923" y="74461"/>
                </a:moveTo>
                <a:lnTo>
                  <a:pt x="1321923" y="197677"/>
                </a:lnTo>
                <a:lnTo>
                  <a:pt x="1339525" y="197677"/>
                </a:lnTo>
                <a:lnTo>
                  <a:pt x="1339525" y="136183"/>
                </a:lnTo>
                <a:lnTo>
                  <a:pt x="1367643" y="136183"/>
                </a:lnTo>
                <a:lnTo>
                  <a:pt x="1367643" y="120410"/>
                </a:lnTo>
                <a:lnTo>
                  <a:pt x="1339525" y="120410"/>
                </a:lnTo>
                <a:lnTo>
                  <a:pt x="1339525" y="74461"/>
                </a:lnTo>
                <a:close/>
                <a:moveTo>
                  <a:pt x="400741" y="73090"/>
                </a:moveTo>
                <a:cubicBezTo>
                  <a:pt x="377272" y="73090"/>
                  <a:pt x="359593" y="76900"/>
                  <a:pt x="347706" y="84520"/>
                </a:cubicBezTo>
                <a:cubicBezTo>
                  <a:pt x="335819" y="92140"/>
                  <a:pt x="329875" y="101208"/>
                  <a:pt x="329875" y="111723"/>
                </a:cubicBezTo>
                <a:cubicBezTo>
                  <a:pt x="329875" y="118429"/>
                  <a:pt x="332276" y="124639"/>
                  <a:pt x="337076" y="130354"/>
                </a:cubicBezTo>
                <a:cubicBezTo>
                  <a:pt x="341877" y="136069"/>
                  <a:pt x="349154" y="140755"/>
                  <a:pt x="358908" y="144413"/>
                </a:cubicBezTo>
                <a:lnTo>
                  <a:pt x="358908" y="174131"/>
                </a:lnTo>
                <a:lnTo>
                  <a:pt x="307930" y="174131"/>
                </a:lnTo>
                <a:lnTo>
                  <a:pt x="307930" y="189676"/>
                </a:lnTo>
                <a:lnTo>
                  <a:pt x="493553" y="189676"/>
                </a:lnTo>
                <a:lnTo>
                  <a:pt x="493553" y="174131"/>
                </a:lnTo>
                <a:lnTo>
                  <a:pt x="443261" y="174131"/>
                </a:lnTo>
                <a:lnTo>
                  <a:pt x="443261" y="144413"/>
                </a:lnTo>
                <a:cubicBezTo>
                  <a:pt x="452862" y="140755"/>
                  <a:pt x="460063" y="136107"/>
                  <a:pt x="464864" y="130468"/>
                </a:cubicBezTo>
                <a:cubicBezTo>
                  <a:pt x="469664" y="124830"/>
                  <a:pt x="472065" y="118734"/>
                  <a:pt x="472065" y="112180"/>
                </a:cubicBezTo>
                <a:cubicBezTo>
                  <a:pt x="472065" y="101512"/>
                  <a:pt x="466197" y="92330"/>
                  <a:pt x="454462" y="84634"/>
                </a:cubicBezTo>
                <a:cubicBezTo>
                  <a:pt x="442728" y="76938"/>
                  <a:pt x="424821" y="73090"/>
                  <a:pt x="400741" y="73090"/>
                </a:cubicBezTo>
                <a:close/>
                <a:moveTo>
                  <a:pt x="0" y="0"/>
                </a:moveTo>
                <a:lnTo>
                  <a:pt x="2338132" y="0"/>
                </a:lnTo>
                <a:lnTo>
                  <a:pt x="2338132" y="353359"/>
                </a:lnTo>
                <a:lnTo>
                  <a:pt x="0" y="353359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587670" y="718919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2012. 09. </a:t>
            </a:r>
            <a:r>
              <a:rPr lang="ko-KR" altLang="en-US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직업능력 개발 유공</a:t>
            </a:r>
            <a:endParaRPr lang="en-US" altLang="ko-KR" dirty="0" smtClean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588404" y="2109330"/>
            <a:ext cx="3993266" cy="730675"/>
            <a:chOff x="1632518" y="2109330"/>
            <a:chExt cx="3993266" cy="730675"/>
          </a:xfrm>
        </p:grpSpPr>
        <p:sp>
          <p:nvSpPr>
            <p:cNvPr id="48" name="자유형 47"/>
            <p:cNvSpPr/>
            <p:nvPr/>
          </p:nvSpPr>
          <p:spPr>
            <a:xfrm>
              <a:off x="3835806" y="2478659"/>
              <a:ext cx="1733168" cy="361346"/>
            </a:xfrm>
            <a:custGeom>
              <a:avLst/>
              <a:gdLst/>
              <a:ahLst/>
              <a:cxnLst/>
              <a:rect l="l" t="t" r="r" b="b"/>
              <a:pathLst>
                <a:path w="1733168" h="361346">
                  <a:moveTo>
                    <a:pt x="409956" y="221909"/>
                  </a:moveTo>
                  <a:cubicBezTo>
                    <a:pt x="425044" y="221909"/>
                    <a:pt x="437464" y="224043"/>
                    <a:pt x="447218" y="228310"/>
                  </a:cubicBezTo>
                  <a:cubicBezTo>
                    <a:pt x="456972" y="232577"/>
                    <a:pt x="461848" y="238064"/>
                    <a:pt x="461848" y="244769"/>
                  </a:cubicBezTo>
                  <a:cubicBezTo>
                    <a:pt x="461848" y="248122"/>
                    <a:pt x="460515" y="251208"/>
                    <a:pt x="457848" y="254028"/>
                  </a:cubicBezTo>
                  <a:cubicBezTo>
                    <a:pt x="455181" y="256847"/>
                    <a:pt x="451561" y="259247"/>
                    <a:pt x="446989" y="261229"/>
                  </a:cubicBezTo>
                  <a:cubicBezTo>
                    <a:pt x="442417" y="263210"/>
                    <a:pt x="436931" y="264734"/>
                    <a:pt x="430530" y="265801"/>
                  </a:cubicBezTo>
                  <a:cubicBezTo>
                    <a:pt x="424129" y="266867"/>
                    <a:pt x="417195" y="267401"/>
                    <a:pt x="409728" y="267401"/>
                  </a:cubicBezTo>
                  <a:cubicBezTo>
                    <a:pt x="394183" y="267401"/>
                    <a:pt x="381572" y="265305"/>
                    <a:pt x="371894" y="261114"/>
                  </a:cubicBezTo>
                  <a:cubicBezTo>
                    <a:pt x="362217" y="256923"/>
                    <a:pt x="357378" y="251475"/>
                    <a:pt x="357378" y="244769"/>
                  </a:cubicBezTo>
                  <a:cubicBezTo>
                    <a:pt x="357378" y="238064"/>
                    <a:pt x="362255" y="232577"/>
                    <a:pt x="372009" y="228310"/>
                  </a:cubicBezTo>
                  <a:cubicBezTo>
                    <a:pt x="381762" y="224043"/>
                    <a:pt x="394411" y="221909"/>
                    <a:pt x="409956" y="221909"/>
                  </a:cubicBezTo>
                  <a:close/>
                  <a:moveTo>
                    <a:pt x="617068" y="219852"/>
                  </a:moveTo>
                  <a:cubicBezTo>
                    <a:pt x="631698" y="219852"/>
                    <a:pt x="643814" y="221871"/>
                    <a:pt x="653415" y="225910"/>
                  </a:cubicBezTo>
                  <a:cubicBezTo>
                    <a:pt x="663016" y="229949"/>
                    <a:pt x="667817" y="235854"/>
                    <a:pt x="667817" y="243626"/>
                  </a:cubicBezTo>
                  <a:cubicBezTo>
                    <a:pt x="667817" y="251246"/>
                    <a:pt x="663016" y="257076"/>
                    <a:pt x="653415" y="261114"/>
                  </a:cubicBezTo>
                  <a:cubicBezTo>
                    <a:pt x="643814" y="265153"/>
                    <a:pt x="631698" y="267172"/>
                    <a:pt x="617068" y="267172"/>
                  </a:cubicBezTo>
                  <a:cubicBezTo>
                    <a:pt x="601980" y="267172"/>
                    <a:pt x="589598" y="265115"/>
                    <a:pt x="579920" y="261000"/>
                  </a:cubicBezTo>
                  <a:cubicBezTo>
                    <a:pt x="570243" y="256885"/>
                    <a:pt x="565404" y="251018"/>
                    <a:pt x="565404" y="243398"/>
                  </a:cubicBezTo>
                  <a:cubicBezTo>
                    <a:pt x="565404" y="235625"/>
                    <a:pt x="570243" y="229758"/>
                    <a:pt x="579920" y="225796"/>
                  </a:cubicBezTo>
                  <a:cubicBezTo>
                    <a:pt x="589598" y="221833"/>
                    <a:pt x="601980" y="219852"/>
                    <a:pt x="617068" y="219852"/>
                  </a:cubicBezTo>
                  <a:close/>
                  <a:moveTo>
                    <a:pt x="1084479" y="217795"/>
                  </a:moveTo>
                  <a:cubicBezTo>
                    <a:pt x="1098957" y="217795"/>
                    <a:pt x="1110958" y="219776"/>
                    <a:pt x="1120483" y="223738"/>
                  </a:cubicBezTo>
                  <a:cubicBezTo>
                    <a:pt x="1130008" y="227701"/>
                    <a:pt x="1134771" y="233797"/>
                    <a:pt x="1134771" y="242026"/>
                  </a:cubicBezTo>
                  <a:cubicBezTo>
                    <a:pt x="1134771" y="250256"/>
                    <a:pt x="1129970" y="256352"/>
                    <a:pt x="1120369" y="260314"/>
                  </a:cubicBezTo>
                  <a:cubicBezTo>
                    <a:pt x="1110768" y="264277"/>
                    <a:pt x="1098804" y="266258"/>
                    <a:pt x="1084479" y="266258"/>
                  </a:cubicBezTo>
                  <a:cubicBezTo>
                    <a:pt x="1077468" y="266258"/>
                    <a:pt x="1070953" y="265763"/>
                    <a:pt x="1064933" y="264772"/>
                  </a:cubicBezTo>
                  <a:cubicBezTo>
                    <a:pt x="1058913" y="263781"/>
                    <a:pt x="1053694" y="262295"/>
                    <a:pt x="1049274" y="260314"/>
                  </a:cubicBezTo>
                  <a:cubicBezTo>
                    <a:pt x="1044702" y="258333"/>
                    <a:pt x="1041159" y="255780"/>
                    <a:pt x="1038644" y="252656"/>
                  </a:cubicBezTo>
                  <a:cubicBezTo>
                    <a:pt x="1036130" y="249532"/>
                    <a:pt x="1034872" y="245912"/>
                    <a:pt x="1034872" y="241798"/>
                  </a:cubicBezTo>
                  <a:cubicBezTo>
                    <a:pt x="1034872" y="237683"/>
                    <a:pt x="1036130" y="234101"/>
                    <a:pt x="1038644" y="231053"/>
                  </a:cubicBezTo>
                  <a:cubicBezTo>
                    <a:pt x="1041159" y="228005"/>
                    <a:pt x="1044626" y="225567"/>
                    <a:pt x="1049046" y="223738"/>
                  </a:cubicBezTo>
                  <a:cubicBezTo>
                    <a:pt x="1053618" y="221757"/>
                    <a:pt x="1058913" y="220271"/>
                    <a:pt x="1064933" y="219281"/>
                  </a:cubicBezTo>
                  <a:cubicBezTo>
                    <a:pt x="1070953" y="218290"/>
                    <a:pt x="1077468" y="217795"/>
                    <a:pt x="1084479" y="217795"/>
                  </a:cubicBezTo>
                  <a:close/>
                  <a:moveTo>
                    <a:pt x="1546632" y="214137"/>
                  </a:moveTo>
                  <a:cubicBezTo>
                    <a:pt x="1561110" y="214137"/>
                    <a:pt x="1573035" y="216461"/>
                    <a:pt x="1582408" y="221109"/>
                  </a:cubicBezTo>
                  <a:cubicBezTo>
                    <a:pt x="1591780" y="225758"/>
                    <a:pt x="1596466" y="232196"/>
                    <a:pt x="1596466" y="240426"/>
                  </a:cubicBezTo>
                  <a:cubicBezTo>
                    <a:pt x="1596466" y="248656"/>
                    <a:pt x="1591742" y="255095"/>
                    <a:pt x="1582293" y="259743"/>
                  </a:cubicBezTo>
                  <a:cubicBezTo>
                    <a:pt x="1572844" y="264391"/>
                    <a:pt x="1560957" y="266715"/>
                    <a:pt x="1546632" y="266715"/>
                  </a:cubicBezTo>
                  <a:cubicBezTo>
                    <a:pt x="1539621" y="266715"/>
                    <a:pt x="1533144" y="266105"/>
                    <a:pt x="1527201" y="264886"/>
                  </a:cubicBezTo>
                  <a:cubicBezTo>
                    <a:pt x="1521257" y="263667"/>
                    <a:pt x="1516075" y="261914"/>
                    <a:pt x="1511656" y="259628"/>
                  </a:cubicBezTo>
                  <a:cubicBezTo>
                    <a:pt x="1507236" y="257342"/>
                    <a:pt x="1503769" y="254561"/>
                    <a:pt x="1501254" y="251285"/>
                  </a:cubicBezTo>
                  <a:cubicBezTo>
                    <a:pt x="1498740" y="248008"/>
                    <a:pt x="1497483" y="244312"/>
                    <a:pt x="1497483" y="240197"/>
                  </a:cubicBezTo>
                  <a:cubicBezTo>
                    <a:pt x="1497483" y="236083"/>
                    <a:pt x="1498702" y="232425"/>
                    <a:pt x="1501140" y="229225"/>
                  </a:cubicBezTo>
                  <a:cubicBezTo>
                    <a:pt x="1503579" y="226024"/>
                    <a:pt x="1507008" y="223281"/>
                    <a:pt x="1511427" y="220995"/>
                  </a:cubicBezTo>
                  <a:cubicBezTo>
                    <a:pt x="1515847" y="218861"/>
                    <a:pt x="1521067" y="217185"/>
                    <a:pt x="1527086" y="215966"/>
                  </a:cubicBezTo>
                  <a:cubicBezTo>
                    <a:pt x="1533106" y="214747"/>
                    <a:pt x="1539621" y="214137"/>
                    <a:pt x="1546632" y="214137"/>
                  </a:cubicBezTo>
                  <a:close/>
                  <a:moveTo>
                    <a:pt x="409728" y="207965"/>
                  </a:moveTo>
                  <a:cubicBezTo>
                    <a:pt x="386106" y="207965"/>
                    <a:pt x="368122" y="211584"/>
                    <a:pt x="355778" y="218823"/>
                  </a:cubicBezTo>
                  <a:cubicBezTo>
                    <a:pt x="343434" y="226062"/>
                    <a:pt x="337261" y="234711"/>
                    <a:pt x="337261" y="244769"/>
                  </a:cubicBezTo>
                  <a:cubicBezTo>
                    <a:pt x="337261" y="254828"/>
                    <a:pt x="343472" y="263438"/>
                    <a:pt x="355892" y="270601"/>
                  </a:cubicBezTo>
                  <a:cubicBezTo>
                    <a:pt x="368313" y="277764"/>
                    <a:pt x="386258" y="281345"/>
                    <a:pt x="409728" y="281345"/>
                  </a:cubicBezTo>
                  <a:cubicBezTo>
                    <a:pt x="433045" y="281345"/>
                    <a:pt x="450914" y="277764"/>
                    <a:pt x="463334" y="270601"/>
                  </a:cubicBezTo>
                  <a:cubicBezTo>
                    <a:pt x="475755" y="263438"/>
                    <a:pt x="481965" y="254828"/>
                    <a:pt x="481965" y="244769"/>
                  </a:cubicBezTo>
                  <a:cubicBezTo>
                    <a:pt x="481965" y="234711"/>
                    <a:pt x="475755" y="226062"/>
                    <a:pt x="463334" y="218823"/>
                  </a:cubicBezTo>
                  <a:cubicBezTo>
                    <a:pt x="450914" y="211584"/>
                    <a:pt x="433045" y="207965"/>
                    <a:pt x="409728" y="207965"/>
                  </a:cubicBezTo>
                  <a:close/>
                  <a:moveTo>
                    <a:pt x="616839" y="205450"/>
                  </a:moveTo>
                  <a:cubicBezTo>
                    <a:pt x="593979" y="205450"/>
                    <a:pt x="576491" y="209032"/>
                    <a:pt x="564375" y="216194"/>
                  </a:cubicBezTo>
                  <a:cubicBezTo>
                    <a:pt x="552260" y="223357"/>
                    <a:pt x="546202" y="232425"/>
                    <a:pt x="546202" y="243398"/>
                  </a:cubicBezTo>
                  <a:cubicBezTo>
                    <a:pt x="546202" y="254523"/>
                    <a:pt x="552260" y="263629"/>
                    <a:pt x="564375" y="270716"/>
                  </a:cubicBezTo>
                  <a:cubicBezTo>
                    <a:pt x="576491" y="277802"/>
                    <a:pt x="593979" y="281345"/>
                    <a:pt x="616839" y="281345"/>
                  </a:cubicBezTo>
                  <a:cubicBezTo>
                    <a:pt x="639699" y="281345"/>
                    <a:pt x="657187" y="277802"/>
                    <a:pt x="669303" y="270716"/>
                  </a:cubicBezTo>
                  <a:cubicBezTo>
                    <a:pt x="681419" y="263629"/>
                    <a:pt x="687477" y="254523"/>
                    <a:pt x="687477" y="243398"/>
                  </a:cubicBezTo>
                  <a:cubicBezTo>
                    <a:pt x="687477" y="232425"/>
                    <a:pt x="681419" y="223357"/>
                    <a:pt x="669303" y="216194"/>
                  </a:cubicBezTo>
                  <a:cubicBezTo>
                    <a:pt x="657187" y="209032"/>
                    <a:pt x="639699" y="205450"/>
                    <a:pt x="616839" y="205450"/>
                  </a:cubicBezTo>
                  <a:close/>
                  <a:moveTo>
                    <a:pt x="1084479" y="202936"/>
                  </a:moveTo>
                  <a:cubicBezTo>
                    <a:pt x="1074115" y="202936"/>
                    <a:pt x="1064743" y="203812"/>
                    <a:pt x="1056361" y="205565"/>
                  </a:cubicBezTo>
                  <a:cubicBezTo>
                    <a:pt x="1047979" y="207317"/>
                    <a:pt x="1040740" y="209870"/>
                    <a:pt x="1034644" y="213223"/>
                  </a:cubicBezTo>
                  <a:cubicBezTo>
                    <a:pt x="1028548" y="216423"/>
                    <a:pt x="1023861" y="220462"/>
                    <a:pt x="1020585" y="225338"/>
                  </a:cubicBezTo>
                  <a:cubicBezTo>
                    <a:pt x="1017308" y="230215"/>
                    <a:pt x="1015670" y="235702"/>
                    <a:pt x="1015670" y="241798"/>
                  </a:cubicBezTo>
                  <a:cubicBezTo>
                    <a:pt x="1015670" y="254294"/>
                    <a:pt x="1021918" y="263858"/>
                    <a:pt x="1034415" y="270487"/>
                  </a:cubicBezTo>
                  <a:cubicBezTo>
                    <a:pt x="1046912" y="277116"/>
                    <a:pt x="1063600" y="280431"/>
                    <a:pt x="1084479" y="280431"/>
                  </a:cubicBezTo>
                  <a:cubicBezTo>
                    <a:pt x="1105510" y="280431"/>
                    <a:pt x="1122312" y="277154"/>
                    <a:pt x="1134885" y="270601"/>
                  </a:cubicBezTo>
                  <a:cubicBezTo>
                    <a:pt x="1147458" y="264048"/>
                    <a:pt x="1153744" y="254447"/>
                    <a:pt x="1153744" y="241798"/>
                  </a:cubicBezTo>
                  <a:cubicBezTo>
                    <a:pt x="1153744" y="229453"/>
                    <a:pt x="1147458" y="219890"/>
                    <a:pt x="1134885" y="213108"/>
                  </a:cubicBezTo>
                  <a:cubicBezTo>
                    <a:pt x="1122312" y="206327"/>
                    <a:pt x="1105510" y="202936"/>
                    <a:pt x="1084479" y="202936"/>
                  </a:cubicBezTo>
                  <a:close/>
                  <a:moveTo>
                    <a:pt x="1546632" y="199278"/>
                  </a:moveTo>
                  <a:cubicBezTo>
                    <a:pt x="1536268" y="199278"/>
                    <a:pt x="1526896" y="200269"/>
                    <a:pt x="1518514" y="202250"/>
                  </a:cubicBezTo>
                  <a:cubicBezTo>
                    <a:pt x="1510132" y="204231"/>
                    <a:pt x="1502969" y="206974"/>
                    <a:pt x="1497025" y="210479"/>
                  </a:cubicBezTo>
                  <a:cubicBezTo>
                    <a:pt x="1491082" y="213985"/>
                    <a:pt x="1486472" y="218290"/>
                    <a:pt x="1483195" y="223395"/>
                  </a:cubicBezTo>
                  <a:cubicBezTo>
                    <a:pt x="1479918" y="228501"/>
                    <a:pt x="1478280" y="234101"/>
                    <a:pt x="1478280" y="240197"/>
                  </a:cubicBezTo>
                  <a:cubicBezTo>
                    <a:pt x="1478280" y="252694"/>
                    <a:pt x="1484491" y="262600"/>
                    <a:pt x="1496911" y="269915"/>
                  </a:cubicBezTo>
                  <a:cubicBezTo>
                    <a:pt x="1509332" y="277231"/>
                    <a:pt x="1525981" y="280888"/>
                    <a:pt x="1546860" y="280888"/>
                  </a:cubicBezTo>
                  <a:cubicBezTo>
                    <a:pt x="1567891" y="280888"/>
                    <a:pt x="1584579" y="277269"/>
                    <a:pt x="1596924" y="270030"/>
                  </a:cubicBezTo>
                  <a:cubicBezTo>
                    <a:pt x="1609268" y="262791"/>
                    <a:pt x="1615440" y="252847"/>
                    <a:pt x="1615440" y="240197"/>
                  </a:cubicBezTo>
                  <a:cubicBezTo>
                    <a:pt x="1615440" y="227853"/>
                    <a:pt x="1609230" y="217947"/>
                    <a:pt x="1596809" y="210479"/>
                  </a:cubicBezTo>
                  <a:cubicBezTo>
                    <a:pt x="1584389" y="203012"/>
                    <a:pt x="1567663" y="199278"/>
                    <a:pt x="1546632" y="199278"/>
                  </a:cubicBezTo>
                  <a:close/>
                  <a:moveTo>
                    <a:pt x="833019" y="186705"/>
                  </a:moveTo>
                  <a:lnTo>
                    <a:pt x="833019" y="236083"/>
                  </a:lnTo>
                  <a:lnTo>
                    <a:pt x="783412" y="236083"/>
                  </a:lnTo>
                  <a:lnTo>
                    <a:pt x="783412" y="251627"/>
                  </a:lnTo>
                  <a:lnTo>
                    <a:pt x="969493" y="251627"/>
                  </a:lnTo>
                  <a:lnTo>
                    <a:pt x="969493" y="236083"/>
                  </a:lnTo>
                  <a:lnTo>
                    <a:pt x="921258" y="236083"/>
                  </a:lnTo>
                  <a:lnTo>
                    <a:pt x="921258" y="186705"/>
                  </a:lnTo>
                  <a:lnTo>
                    <a:pt x="903885" y="186705"/>
                  </a:lnTo>
                  <a:lnTo>
                    <a:pt x="903885" y="236083"/>
                  </a:lnTo>
                  <a:lnTo>
                    <a:pt x="850621" y="236083"/>
                  </a:lnTo>
                  <a:lnTo>
                    <a:pt x="850621" y="186705"/>
                  </a:lnTo>
                  <a:close/>
                  <a:moveTo>
                    <a:pt x="1250595" y="186476"/>
                  </a:moveTo>
                  <a:lnTo>
                    <a:pt x="1250595" y="202021"/>
                  </a:lnTo>
                  <a:lnTo>
                    <a:pt x="1334719" y="202021"/>
                  </a:lnTo>
                  <a:lnTo>
                    <a:pt x="1334719" y="277459"/>
                  </a:lnTo>
                  <a:lnTo>
                    <a:pt x="1353236" y="277459"/>
                  </a:lnTo>
                  <a:lnTo>
                    <a:pt x="1353236" y="202021"/>
                  </a:lnTo>
                  <a:lnTo>
                    <a:pt x="1435989" y="202021"/>
                  </a:lnTo>
                  <a:lnTo>
                    <a:pt x="1435989" y="186476"/>
                  </a:lnTo>
                  <a:close/>
                  <a:moveTo>
                    <a:pt x="998525" y="105781"/>
                  </a:moveTo>
                  <a:lnTo>
                    <a:pt x="998525" y="120411"/>
                  </a:lnTo>
                  <a:lnTo>
                    <a:pt x="1039444" y="120411"/>
                  </a:lnTo>
                  <a:cubicBezTo>
                    <a:pt x="1038682" y="128031"/>
                    <a:pt x="1036625" y="135194"/>
                    <a:pt x="1033272" y="141899"/>
                  </a:cubicBezTo>
                  <a:cubicBezTo>
                    <a:pt x="1029919" y="148605"/>
                    <a:pt x="1025728" y="154777"/>
                    <a:pt x="1020699" y="160416"/>
                  </a:cubicBezTo>
                  <a:cubicBezTo>
                    <a:pt x="1015670" y="165902"/>
                    <a:pt x="1010107" y="170703"/>
                    <a:pt x="1004011" y="174818"/>
                  </a:cubicBezTo>
                  <a:cubicBezTo>
                    <a:pt x="997915" y="178933"/>
                    <a:pt x="991743" y="181981"/>
                    <a:pt x="985495" y="183962"/>
                  </a:cubicBezTo>
                  <a:lnTo>
                    <a:pt x="999211" y="196992"/>
                  </a:lnTo>
                  <a:cubicBezTo>
                    <a:pt x="1009726" y="192115"/>
                    <a:pt x="1019594" y="185143"/>
                    <a:pt x="1028814" y="176075"/>
                  </a:cubicBezTo>
                  <a:cubicBezTo>
                    <a:pt x="1038035" y="167007"/>
                    <a:pt x="1045007" y="156758"/>
                    <a:pt x="1049731" y="145328"/>
                  </a:cubicBezTo>
                  <a:cubicBezTo>
                    <a:pt x="1054761" y="154777"/>
                    <a:pt x="1061961" y="163426"/>
                    <a:pt x="1071334" y="171275"/>
                  </a:cubicBezTo>
                  <a:cubicBezTo>
                    <a:pt x="1080707" y="179123"/>
                    <a:pt x="1090346" y="184800"/>
                    <a:pt x="1100252" y="188305"/>
                  </a:cubicBezTo>
                  <a:lnTo>
                    <a:pt x="1111225" y="175732"/>
                  </a:lnTo>
                  <a:cubicBezTo>
                    <a:pt x="1104976" y="173903"/>
                    <a:pt x="1098880" y="171313"/>
                    <a:pt x="1092937" y="167960"/>
                  </a:cubicBezTo>
                  <a:cubicBezTo>
                    <a:pt x="1086993" y="164607"/>
                    <a:pt x="1081583" y="160568"/>
                    <a:pt x="1076706" y="155844"/>
                  </a:cubicBezTo>
                  <a:cubicBezTo>
                    <a:pt x="1071829" y="151120"/>
                    <a:pt x="1067715" y="145786"/>
                    <a:pt x="1064362" y="139842"/>
                  </a:cubicBezTo>
                  <a:cubicBezTo>
                    <a:pt x="1061009" y="133898"/>
                    <a:pt x="1059028" y="127421"/>
                    <a:pt x="1058418" y="120411"/>
                  </a:cubicBezTo>
                  <a:lnTo>
                    <a:pt x="1100709" y="120411"/>
                  </a:lnTo>
                  <a:lnTo>
                    <a:pt x="1100709" y="105781"/>
                  </a:lnTo>
                  <a:close/>
                  <a:moveTo>
                    <a:pt x="845134" y="100751"/>
                  </a:moveTo>
                  <a:lnTo>
                    <a:pt x="907542" y="100751"/>
                  </a:lnTo>
                  <a:cubicBezTo>
                    <a:pt x="907390" y="106695"/>
                    <a:pt x="907275" y="112258"/>
                    <a:pt x="907199" y="117439"/>
                  </a:cubicBezTo>
                  <a:cubicBezTo>
                    <a:pt x="907123" y="122621"/>
                    <a:pt x="907085" y="127726"/>
                    <a:pt x="907085" y="132755"/>
                  </a:cubicBezTo>
                  <a:cubicBezTo>
                    <a:pt x="906933" y="137785"/>
                    <a:pt x="906818" y="142890"/>
                    <a:pt x="906742" y="148072"/>
                  </a:cubicBezTo>
                  <a:cubicBezTo>
                    <a:pt x="906666" y="153253"/>
                    <a:pt x="906628" y="158740"/>
                    <a:pt x="906628" y="164531"/>
                  </a:cubicBezTo>
                  <a:lnTo>
                    <a:pt x="846049" y="164531"/>
                  </a:lnTo>
                  <a:cubicBezTo>
                    <a:pt x="845896" y="158740"/>
                    <a:pt x="845782" y="153253"/>
                    <a:pt x="845706" y="148072"/>
                  </a:cubicBezTo>
                  <a:cubicBezTo>
                    <a:pt x="845630" y="142890"/>
                    <a:pt x="845592" y="137785"/>
                    <a:pt x="845592" y="132755"/>
                  </a:cubicBezTo>
                  <a:cubicBezTo>
                    <a:pt x="845439" y="127726"/>
                    <a:pt x="845325" y="122621"/>
                    <a:pt x="845249" y="117439"/>
                  </a:cubicBezTo>
                  <a:cubicBezTo>
                    <a:pt x="845172" y="112258"/>
                    <a:pt x="845134" y="106695"/>
                    <a:pt x="845134" y="100751"/>
                  </a:cubicBezTo>
                  <a:close/>
                  <a:moveTo>
                    <a:pt x="138837" y="87264"/>
                  </a:moveTo>
                  <a:cubicBezTo>
                    <a:pt x="137008" y="87264"/>
                    <a:pt x="135750" y="87607"/>
                    <a:pt x="135065" y="88293"/>
                  </a:cubicBezTo>
                  <a:cubicBezTo>
                    <a:pt x="134379" y="88979"/>
                    <a:pt x="134036" y="90236"/>
                    <a:pt x="134036" y="92065"/>
                  </a:cubicBezTo>
                  <a:lnTo>
                    <a:pt x="134036" y="220766"/>
                  </a:lnTo>
                  <a:cubicBezTo>
                    <a:pt x="134036" y="222595"/>
                    <a:pt x="134341" y="223814"/>
                    <a:pt x="134950" y="224424"/>
                  </a:cubicBezTo>
                  <a:cubicBezTo>
                    <a:pt x="135560" y="225034"/>
                    <a:pt x="136855" y="225338"/>
                    <a:pt x="138837" y="225338"/>
                  </a:cubicBezTo>
                  <a:lnTo>
                    <a:pt x="149581" y="225338"/>
                  </a:lnTo>
                  <a:cubicBezTo>
                    <a:pt x="161316" y="225338"/>
                    <a:pt x="173050" y="224843"/>
                    <a:pt x="184785" y="223853"/>
                  </a:cubicBezTo>
                  <a:cubicBezTo>
                    <a:pt x="196520" y="222862"/>
                    <a:pt x="206959" y="221605"/>
                    <a:pt x="216103" y="220081"/>
                  </a:cubicBezTo>
                  <a:lnTo>
                    <a:pt x="216103" y="204307"/>
                  </a:lnTo>
                  <a:cubicBezTo>
                    <a:pt x="212141" y="205069"/>
                    <a:pt x="207607" y="205717"/>
                    <a:pt x="202502" y="206250"/>
                  </a:cubicBezTo>
                  <a:cubicBezTo>
                    <a:pt x="197396" y="206784"/>
                    <a:pt x="192100" y="207279"/>
                    <a:pt x="186614" y="207736"/>
                  </a:cubicBezTo>
                  <a:cubicBezTo>
                    <a:pt x="181128" y="208193"/>
                    <a:pt x="175717" y="208498"/>
                    <a:pt x="170383" y="208651"/>
                  </a:cubicBezTo>
                  <a:cubicBezTo>
                    <a:pt x="165049" y="208803"/>
                    <a:pt x="160325" y="208879"/>
                    <a:pt x="156210" y="208879"/>
                  </a:cubicBezTo>
                  <a:lnTo>
                    <a:pt x="151867" y="208879"/>
                  </a:lnTo>
                  <a:lnTo>
                    <a:pt x="151867" y="102580"/>
                  </a:lnTo>
                  <a:lnTo>
                    <a:pt x="202845" y="102580"/>
                  </a:lnTo>
                  <a:lnTo>
                    <a:pt x="202845" y="87264"/>
                  </a:lnTo>
                  <a:close/>
                  <a:moveTo>
                    <a:pt x="804444" y="85435"/>
                  </a:moveTo>
                  <a:lnTo>
                    <a:pt x="804444" y="100751"/>
                  </a:lnTo>
                  <a:lnTo>
                    <a:pt x="827075" y="100751"/>
                  </a:lnTo>
                  <a:cubicBezTo>
                    <a:pt x="827075" y="106695"/>
                    <a:pt x="827113" y="112258"/>
                    <a:pt x="827189" y="117439"/>
                  </a:cubicBezTo>
                  <a:cubicBezTo>
                    <a:pt x="827265" y="122621"/>
                    <a:pt x="827380" y="127726"/>
                    <a:pt x="827532" y="132755"/>
                  </a:cubicBezTo>
                  <a:cubicBezTo>
                    <a:pt x="827532" y="137785"/>
                    <a:pt x="827570" y="142890"/>
                    <a:pt x="827646" y="148072"/>
                  </a:cubicBezTo>
                  <a:cubicBezTo>
                    <a:pt x="827723" y="153253"/>
                    <a:pt x="827837" y="158740"/>
                    <a:pt x="827989" y="164531"/>
                  </a:cubicBezTo>
                  <a:lnTo>
                    <a:pt x="799643" y="164531"/>
                  </a:lnTo>
                  <a:lnTo>
                    <a:pt x="799643" y="179847"/>
                  </a:lnTo>
                  <a:lnTo>
                    <a:pt x="952805" y="179847"/>
                  </a:lnTo>
                  <a:lnTo>
                    <a:pt x="952805" y="164531"/>
                  </a:lnTo>
                  <a:lnTo>
                    <a:pt x="924230" y="164531"/>
                  </a:lnTo>
                  <a:cubicBezTo>
                    <a:pt x="924230" y="158740"/>
                    <a:pt x="924306" y="153253"/>
                    <a:pt x="924459" y="148072"/>
                  </a:cubicBezTo>
                  <a:cubicBezTo>
                    <a:pt x="924611" y="142890"/>
                    <a:pt x="924687" y="137785"/>
                    <a:pt x="924687" y="132755"/>
                  </a:cubicBezTo>
                  <a:cubicBezTo>
                    <a:pt x="924840" y="127726"/>
                    <a:pt x="924954" y="122621"/>
                    <a:pt x="925030" y="117439"/>
                  </a:cubicBezTo>
                  <a:cubicBezTo>
                    <a:pt x="925106" y="112258"/>
                    <a:pt x="925221" y="106695"/>
                    <a:pt x="925373" y="100751"/>
                  </a:cubicBezTo>
                  <a:lnTo>
                    <a:pt x="948004" y="100751"/>
                  </a:lnTo>
                  <a:lnTo>
                    <a:pt x="948004" y="85435"/>
                  </a:lnTo>
                  <a:close/>
                  <a:moveTo>
                    <a:pt x="531800" y="82235"/>
                  </a:moveTo>
                  <a:lnTo>
                    <a:pt x="531800" y="97322"/>
                  </a:lnTo>
                  <a:lnTo>
                    <a:pt x="601980" y="97322"/>
                  </a:lnTo>
                  <a:lnTo>
                    <a:pt x="601980" y="127040"/>
                  </a:lnTo>
                  <a:lnTo>
                    <a:pt x="536601" y="127040"/>
                  </a:lnTo>
                  <a:cubicBezTo>
                    <a:pt x="534772" y="127040"/>
                    <a:pt x="533514" y="127383"/>
                    <a:pt x="532829" y="128069"/>
                  </a:cubicBezTo>
                  <a:cubicBezTo>
                    <a:pt x="532143" y="128755"/>
                    <a:pt x="531800" y="130012"/>
                    <a:pt x="531800" y="131841"/>
                  </a:cubicBezTo>
                  <a:lnTo>
                    <a:pt x="531800" y="183733"/>
                  </a:lnTo>
                  <a:cubicBezTo>
                    <a:pt x="531800" y="185562"/>
                    <a:pt x="532143" y="186819"/>
                    <a:pt x="532829" y="187505"/>
                  </a:cubicBezTo>
                  <a:cubicBezTo>
                    <a:pt x="533514" y="188191"/>
                    <a:pt x="534772" y="188534"/>
                    <a:pt x="536601" y="188534"/>
                  </a:cubicBezTo>
                  <a:lnTo>
                    <a:pt x="556260" y="188534"/>
                  </a:lnTo>
                  <a:cubicBezTo>
                    <a:pt x="565099" y="188534"/>
                    <a:pt x="574015" y="188305"/>
                    <a:pt x="583006" y="187848"/>
                  </a:cubicBezTo>
                  <a:cubicBezTo>
                    <a:pt x="591998" y="187391"/>
                    <a:pt x="600532" y="186781"/>
                    <a:pt x="608610" y="186019"/>
                  </a:cubicBezTo>
                  <a:cubicBezTo>
                    <a:pt x="616534" y="185257"/>
                    <a:pt x="623850" y="184419"/>
                    <a:pt x="630555" y="183505"/>
                  </a:cubicBezTo>
                  <a:cubicBezTo>
                    <a:pt x="637261" y="182590"/>
                    <a:pt x="642823" y="181676"/>
                    <a:pt x="647243" y="180761"/>
                  </a:cubicBezTo>
                  <a:lnTo>
                    <a:pt x="647243" y="165445"/>
                  </a:lnTo>
                  <a:cubicBezTo>
                    <a:pt x="643128" y="166360"/>
                    <a:pt x="637985" y="167236"/>
                    <a:pt x="631812" y="168074"/>
                  </a:cubicBezTo>
                  <a:cubicBezTo>
                    <a:pt x="625640" y="168912"/>
                    <a:pt x="618820" y="169712"/>
                    <a:pt x="611353" y="170474"/>
                  </a:cubicBezTo>
                  <a:cubicBezTo>
                    <a:pt x="603733" y="171084"/>
                    <a:pt x="595770" y="171617"/>
                    <a:pt x="587464" y="172075"/>
                  </a:cubicBezTo>
                  <a:cubicBezTo>
                    <a:pt x="579158" y="172532"/>
                    <a:pt x="570891" y="172760"/>
                    <a:pt x="562661" y="172760"/>
                  </a:cubicBezTo>
                  <a:lnTo>
                    <a:pt x="549402" y="172760"/>
                  </a:lnTo>
                  <a:lnTo>
                    <a:pt x="549402" y="141899"/>
                  </a:lnTo>
                  <a:lnTo>
                    <a:pt x="614782" y="141899"/>
                  </a:lnTo>
                  <a:cubicBezTo>
                    <a:pt x="616611" y="141899"/>
                    <a:pt x="617868" y="141557"/>
                    <a:pt x="618554" y="140871"/>
                  </a:cubicBezTo>
                  <a:cubicBezTo>
                    <a:pt x="619239" y="140185"/>
                    <a:pt x="619582" y="138928"/>
                    <a:pt x="619582" y="137099"/>
                  </a:cubicBezTo>
                  <a:lnTo>
                    <a:pt x="619582" y="87035"/>
                  </a:lnTo>
                  <a:cubicBezTo>
                    <a:pt x="619582" y="85207"/>
                    <a:pt x="619239" y="83949"/>
                    <a:pt x="618554" y="83264"/>
                  </a:cubicBezTo>
                  <a:cubicBezTo>
                    <a:pt x="617868" y="82578"/>
                    <a:pt x="616611" y="82235"/>
                    <a:pt x="614782" y="82235"/>
                  </a:cubicBezTo>
                  <a:close/>
                  <a:moveTo>
                    <a:pt x="1499540" y="79492"/>
                  </a:moveTo>
                  <a:lnTo>
                    <a:pt x="1499540" y="98237"/>
                  </a:lnTo>
                  <a:cubicBezTo>
                    <a:pt x="1499540" y="107838"/>
                    <a:pt x="1498130" y="116487"/>
                    <a:pt x="1495311" y="124183"/>
                  </a:cubicBezTo>
                  <a:cubicBezTo>
                    <a:pt x="1492492" y="131879"/>
                    <a:pt x="1488643" y="138775"/>
                    <a:pt x="1483767" y="144871"/>
                  </a:cubicBezTo>
                  <a:cubicBezTo>
                    <a:pt x="1478737" y="151120"/>
                    <a:pt x="1472908" y="156606"/>
                    <a:pt x="1466279" y="161330"/>
                  </a:cubicBezTo>
                  <a:cubicBezTo>
                    <a:pt x="1459649" y="166055"/>
                    <a:pt x="1452448" y="170170"/>
                    <a:pt x="1444676" y="173675"/>
                  </a:cubicBezTo>
                  <a:lnTo>
                    <a:pt x="1458621" y="186476"/>
                  </a:lnTo>
                  <a:cubicBezTo>
                    <a:pt x="1463650" y="183886"/>
                    <a:pt x="1468717" y="180838"/>
                    <a:pt x="1473822" y="177332"/>
                  </a:cubicBezTo>
                  <a:cubicBezTo>
                    <a:pt x="1478928" y="173827"/>
                    <a:pt x="1483767" y="169941"/>
                    <a:pt x="1488339" y="165674"/>
                  </a:cubicBezTo>
                  <a:cubicBezTo>
                    <a:pt x="1492911" y="161254"/>
                    <a:pt x="1497025" y="156530"/>
                    <a:pt x="1500683" y="151501"/>
                  </a:cubicBezTo>
                  <a:cubicBezTo>
                    <a:pt x="1504341" y="146471"/>
                    <a:pt x="1507236" y="141061"/>
                    <a:pt x="1509370" y="135270"/>
                  </a:cubicBezTo>
                  <a:cubicBezTo>
                    <a:pt x="1511961" y="140756"/>
                    <a:pt x="1515237" y="145786"/>
                    <a:pt x="1519200" y="150358"/>
                  </a:cubicBezTo>
                  <a:cubicBezTo>
                    <a:pt x="1523162" y="154930"/>
                    <a:pt x="1527429" y="159044"/>
                    <a:pt x="1532001" y="162702"/>
                  </a:cubicBezTo>
                  <a:cubicBezTo>
                    <a:pt x="1536573" y="166512"/>
                    <a:pt x="1541259" y="169865"/>
                    <a:pt x="1546060" y="172760"/>
                  </a:cubicBezTo>
                  <a:cubicBezTo>
                    <a:pt x="1550861" y="175656"/>
                    <a:pt x="1555395" y="178171"/>
                    <a:pt x="1559662" y="180304"/>
                  </a:cubicBezTo>
                  <a:lnTo>
                    <a:pt x="1571320" y="166131"/>
                  </a:lnTo>
                  <a:cubicBezTo>
                    <a:pt x="1564462" y="163693"/>
                    <a:pt x="1557833" y="160454"/>
                    <a:pt x="1551432" y="156416"/>
                  </a:cubicBezTo>
                  <a:cubicBezTo>
                    <a:pt x="1545031" y="152377"/>
                    <a:pt x="1539393" y="147462"/>
                    <a:pt x="1534516" y="141671"/>
                  </a:cubicBezTo>
                  <a:cubicBezTo>
                    <a:pt x="1529639" y="136032"/>
                    <a:pt x="1525753" y="129593"/>
                    <a:pt x="1522857" y="122354"/>
                  </a:cubicBezTo>
                  <a:cubicBezTo>
                    <a:pt x="1519962" y="115115"/>
                    <a:pt x="1518514" y="107152"/>
                    <a:pt x="1518514" y="98465"/>
                  </a:cubicBezTo>
                  <a:lnTo>
                    <a:pt x="1518514" y="79492"/>
                  </a:lnTo>
                  <a:close/>
                  <a:moveTo>
                    <a:pt x="1333119" y="79263"/>
                  </a:moveTo>
                  <a:lnTo>
                    <a:pt x="1333119" y="90007"/>
                  </a:lnTo>
                  <a:cubicBezTo>
                    <a:pt x="1333119" y="104028"/>
                    <a:pt x="1326947" y="116068"/>
                    <a:pt x="1314603" y="126126"/>
                  </a:cubicBezTo>
                  <a:cubicBezTo>
                    <a:pt x="1302258" y="136184"/>
                    <a:pt x="1283742" y="144185"/>
                    <a:pt x="1259053" y="150129"/>
                  </a:cubicBezTo>
                  <a:lnTo>
                    <a:pt x="1271626" y="164302"/>
                  </a:lnTo>
                  <a:cubicBezTo>
                    <a:pt x="1278789" y="162321"/>
                    <a:pt x="1285913" y="159883"/>
                    <a:pt x="1293000" y="156987"/>
                  </a:cubicBezTo>
                  <a:cubicBezTo>
                    <a:pt x="1300087" y="154091"/>
                    <a:pt x="1306830" y="150662"/>
                    <a:pt x="1313231" y="146700"/>
                  </a:cubicBezTo>
                  <a:cubicBezTo>
                    <a:pt x="1319632" y="142890"/>
                    <a:pt x="1325423" y="138432"/>
                    <a:pt x="1330605" y="133327"/>
                  </a:cubicBezTo>
                  <a:cubicBezTo>
                    <a:pt x="1335786" y="128222"/>
                    <a:pt x="1340053" y="122468"/>
                    <a:pt x="1343406" y="116068"/>
                  </a:cubicBezTo>
                  <a:cubicBezTo>
                    <a:pt x="1345997" y="122164"/>
                    <a:pt x="1349845" y="127726"/>
                    <a:pt x="1354950" y="132755"/>
                  </a:cubicBezTo>
                  <a:cubicBezTo>
                    <a:pt x="1360056" y="137785"/>
                    <a:pt x="1365885" y="142357"/>
                    <a:pt x="1372438" y="146471"/>
                  </a:cubicBezTo>
                  <a:cubicBezTo>
                    <a:pt x="1378992" y="150586"/>
                    <a:pt x="1385964" y="154130"/>
                    <a:pt x="1393355" y="157101"/>
                  </a:cubicBezTo>
                  <a:cubicBezTo>
                    <a:pt x="1400747" y="160073"/>
                    <a:pt x="1408024" y="162473"/>
                    <a:pt x="1415187" y="164302"/>
                  </a:cubicBezTo>
                  <a:lnTo>
                    <a:pt x="1426617" y="149900"/>
                  </a:lnTo>
                  <a:cubicBezTo>
                    <a:pt x="1417320" y="148072"/>
                    <a:pt x="1408252" y="145405"/>
                    <a:pt x="1399413" y="141899"/>
                  </a:cubicBezTo>
                  <a:cubicBezTo>
                    <a:pt x="1390574" y="138394"/>
                    <a:pt x="1382725" y="134127"/>
                    <a:pt x="1375867" y="129098"/>
                  </a:cubicBezTo>
                  <a:cubicBezTo>
                    <a:pt x="1369009" y="124069"/>
                    <a:pt x="1363523" y="118277"/>
                    <a:pt x="1359408" y="111724"/>
                  </a:cubicBezTo>
                  <a:cubicBezTo>
                    <a:pt x="1355293" y="105171"/>
                    <a:pt x="1353236" y="97856"/>
                    <a:pt x="1353236" y="89779"/>
                  </a:cubicBezTo>
                  <a:lnTo>
                    <a:pt x="1353236" y="79263"/>
                  </a:lnTo>
                  <a:close/>
                  <a:moveTo>
                    <a:pt x="346634" y="78806"/>
                  </a:moveTo>
                  <a:cubicBezTo>
                    <a:pt x="344805" y="78806"/>
                    <a:pt x="343548" y="79149"/>
                    <a:pt x="342862" y="79835"/>
                  </a:cubicBezTo>
                  <a:cubicBezTo>
                    <a:pt x="342176" y="80520"/>
                    <a:pt x="341833" y="81778"/>
                    <a:pt x="341833" y="83606"/>
                  </a:cubicBezTo>
                  <a:lnTo>
                    <a:pt x="341833" y="154472"/>
                  </a:lnTo>
                  <a:cubicBezTo>
                    <a:pt x="341833" y="156301"/>
                    <a:pt x="342176" y="157559"/>
                    <a:pt x="342862" y="158244"/>
                  </a:cubicBezTo>
                  <a:cubicBezTo>
                    <a:pt x="343548" y="158930"/>
                    <a:pt x="344805" y="159273"/>
                    <a:pt x="346634" y="159273"/>
                  </a:cubicBezTo>
                  <a:lnTo>
                    <a:pt x="399669" y="159273"/>
                  </a:lnTo>
                  <a:lnTo>
                    <a:pt x="399669" y="180533"/>
                  </a:lnTo>
                  <a:lnTo>
                    <a:pt x="317145" y="180533"/>
                  </a:lnTo>
                  <a:lnTo>
                    <a:pt x="317145" y="195392"/>
                  </a:lnTo>
                  <a:lnTo>
                    <a:pt x="502539" y="195392"/>
                  </a:lnTo>
                  <a:lnTo>
                    <a:pt x="502539" y="180533"/>
                  </a:lnTo>
                  <a:lnTo>
                    <a:pt x="418872" y="180533"/>
                  </a:lnTo>
                  <a:lnTo>
                    <a:pt x="418872" y="159273"/>
                  </a:lnTo>
                  <a:lnTo>
                    <a:pt x="479908" y="159273"/>
                  </a:lnTo>
                  <a:lnTo>
                    <a:pt x="479908" y="145328"/>
                  </a:lnTo>
                  <a:lnTo>
                    <a:pt x="359893" y="145328"/>
                  </a:lnTo>
                  <a:lnTo>
                    <a:pt x="359893" y="125669"/>
                  </a:lnTo>
                  <a:lnTo>
                    <a:pt x="477393" y="125669"/>
                  </a:lnTo>
                  <a:lnTo>
                    <a:pt x="477393" y="112181"/>
                  </a:lnTo>
                  <a:lnTo>
                    <a:pt x="359893" y="112181"/>
                  </a:lnTo>
                  <a:lnTo>
                    <a:pt x="359893" y="92522"/>
                  </a:lnTo>
                  <a:lnTo>
                    <a:pt x="477850" y="92522"/>
                  </a:lnTo>
                  <a:lnTo>
                    <a:pt x="477850" y="78806"/>
                  </a:lnTo>
                  <a:close/>
                  <a:moveTo>
                    <a:pt x="1593037" y="74462"/>
                  </a:moveTo>
                  <a:lnTo>
                    <a:pt x="1593037" y="196763"/>
                  </a:lnTo>
                  <a:lnTo>
                    <a:pt x="1610868" y="196763"/>
                  </a:lnTo>
                  <a:lnTo>
                    <a:pt x="1610868" y="137327"/>
                  </a:lnTo>
                  <a:lnTo>
                    <a:pt x="1639215" y="137327"/>
                  </a:lnTo>
                  <a:lnTo>
                    <a:pt x="1639215" y="121783"/>
                  </a:lnTo>
                  <a:lnTo>
                    <a:pt x="1610868" y="121783"/>
                  </a:lnTo>
                  <a:lnTo>
                    <a:pt x="1610868" y="74462"/>
                  </a:lnTo>
                  <a:close/>
                  <a:moveTo>
                    <a:pt x="1130199" y="74462"/>
                  </a:moveTo>
                  <a:lnTo>
                    <a:pt x="1130199" y="199735"/>
                  </a:lnTo>
                  <a:lnTo>
                    <a:pt x="1148029" y="199735"/>
                  </a:lnTo>
                  <a:lnTo>
                    <a:pt x="1148029" y="141442"/>
                  </a:lnTo>
                  <a:lnTo>
                    <a:pt x="1176376" y="141442"/>
                  </a:lnTo>
                  <a:lnTo>
                    <a:pt x="1176376" y="125669"/>
                  </a:lnTo>
                  <a:lnTo>
                    <a:pt x="1148029" y="125669"/>
                  </a:lnTo>
                  <a:lnTo>
                    <a:pt x="1148029" y="74462"/>
                  </a:lnTo>
                  <a:close/>
                  <a:moveTo>
                    <a:pt x="667131" y="74462"/>
                  </a:moveTo>
                  <a:lnTo>
                    <a:pt x="667131" y="100066"/>
                  </a:lnTo>
                  <a:lnTo>
                    <a:pt x="631927" y="100066"/>
                  </a:lnTo>
                  <a:lnTo>
                    <a:pt x="631927" y="114696"/>
                  </a:lnTo>
                  <a:lnTo>
                    <a:pt x="667131" y="114696"/>
                  </a:lnTo>
                  <a:lnTo>
                    <a:pt x="667131" y="137327"/>
                  </a:lnTo>
                  <a:lnTo>
                    <a:pt x="631927" y="137327"/>
                  </a:lnTo>
                  <a:lnTo>
                    <a:pt x="631927" y="152186"/>
                  </a:lnTo>
                  <a:lnTo>
                    <a:pt x="667131" y="152186"/>
                  </a:lnTo>
                  <a:lnTo>
                    <a:pt x="667131" y="201564"/>
                  </a:lnTo>
                  <a:lnTo>
                    <a:pt x="684962" y="201564"/>
                  </a:lnTo>
                  <a:lnTo>
                    <a:pt x="684962" y="74462"/>
                  </a:lnTo>
                  <a:close/>
                  <a:moveTo>
                    <a:pt x="270739" y="74462"/>
                  </a:moveTo>
                  <a:lnTo>
                    <a:pt x="270739" y="146929"/>
                  </a:lnTo>
                  <a:lnTo>
                    <a:pt x="243764" y="146929"/>
                  </a:lnTo>
                  <a:lnTo>
                    <a:pt x="243764" y="77891"/>
                  </a:lnTo>
                  <a:lnTo>
                    <a:pt x="226390" y="77891"/>
                  </a:lnTo>
                  <a:lnTo>
                    <a:pt x="226390" y="267401"/>
                  </a:lnTo>
                  <a:lnTo>
                    <a:pt x="243764" y="267401"/>
                  </a:lnTo>
                  <a:lnTo>
                    <a:pt x="243764" y="164302"/>
                  </a:lnTo>
                  <a:lnTo>
                    <a:pt x="270739" y="164302"/>
                  </a:lnTo>
                  <a:lnTo>
                    <a:pt x="270739" y="277002"/>
                  </a:lnTo>
                  <a:lnTo>
                    <a:pt x="288341" y="277002"/>
                  </a:lnTo>
                  <a:lnTo>
                    <a:pt x="288341" y="74462"/>
                  </a:lnTo>
                  <a:close/>
                  <a:moveTo>
                    <a:pt x="1020699" y="74005"/>
                  </a:moveTo>
                  <a:lnTo>
                    <a:pt x="1020699" y="88636"/>
                  </a:lnTo>
                  <a:lnTo>
                    <a:pt x="1078535" y="88636"/>
                  </a:lnTo>
                  <a:lnTo>
                    <a:pt x="1078535" y="74005"/>
                  </a:lnTo>
                  <a:close/>
                  <a:moveTo>
                    <a:pt x="0" y="0"/>
                  </a:moveTo>
                  <a:lnTo>
                    <a:pt x="1733168" y="0"/>
                  </a:lnTo>
                  <a:lnTo>
                    <a:pt x="1733168" y="361346"/>
                  </a:lnTo>
                  <a:lnTo>
                    <a:pt x="0" y="361346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32518" y="2109330"/>
              <a:ext cx="3993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2016. 03.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고용창출 우수기업</a:t>
              </a:r>
              <a:endPara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6587670" y="3712320"/>
            <a:ext cx="3716730" cy="730677"/>
            <a:chOff x="7297801" y="3708327"/>
            <a:chExt cx="3716730" cy="730677"/>
          </a:xfrm>
        </p:grpSpPr>
        <p:sp>
          <p:nvSpPr>
            <p:cNvPr id="49" name="자유형 48"/>
            <p:cNvSpPr/>
            <p:nvPr/>
          </p:nvSpPr>
          <p:spPr>
            <a:xfrm>
              <a:off x="8392531" y="4077659"/>
              <a:ext cx="2622000" cy="361345"/>
            </a:xfrm>
            <a:custGeom>
              <a:avLst/>
              <a:gdLst/>
              <a:ahLst/>
              <a:cxnLst/>
              <a:rect l="l" t="t" r="r" b="b"/>
              <a:pathLst>
                <a:path w="2622000" h="361345">
                  <a:moveTo>
                    <a:pt x="1750702" y="216651"/>
                  </a:moveTo>
                  <a:cubicBezTo>
                    <a:pt x="1766095" y="216651"/>
                    <a:pt x="1778744" y="218861"/>
                    <a:pt x="1788650" y="223280"/>
                  </a:cubicBezTo>
                  <a:cubicBezTo>
                    <a:pt x="1798556" y="227700"/>
                    <a:pt x="1803509" y="233796"/>
                    <a:pt x="1803509" y="241568"/>
                  </a:cubicBezTo>
                  <a:cubicBezTo>
                    <a:pt x="1803509" y="249798"/>
                    <a:pt x="1798556" y="256084"/>
                    <a:pt x="1788650" y="260428"/>
                  </a:cubicBezTo>
                  <a:cubicBezTo>
                    <a:pt x="1778744" y="264771"/>
                    <a:pt x="1766095" y="266943"/>
                    <a:pt x="1750702" y="266943"/>
                  </a:cubicBezTo>
                  <a:cubicBezTo>
                    <a:pt x="1734700" y="266943"/>
                    <a:pt x="1721899" y="264771"/>
                    <a:pt x="1712298" y="260428"/>
                  </a:cubicBezTo>
                  <a:cubicBezTo>
                    <a:pt x="1702696" y="256084"/>
                    <a:pt x="1697896" y="249798"/>
                    <a:pt x="1697896" y="241568"/>
                  </a:cubicBezTo>
                  <a:cubicBezTo>
                    <a:pt x="1697896" y="233643"/>
                    <a:pt x="1702696" y="227509"/>
                    <a:pt x="1712298" y="223166"/>
                  </a:cubicBezTo>
                  <a:cubicBezTo>
                    <a:pt x="1721899" y="218823"/>
                    <a:pt x="1734700" y="216651"/>
                    <a:pt x="1750702" y="216651"/>
                  </a:cubicBezTo>
                  <a:close/>
                  <a:moveTo>
                    <a:pt x="2420881" y="214136"/>
                  </a:moveTo>
                  <a:cubicBezTo>
                    <a:pt x="2435359" y="214136"/>
                    <a:pt x="2447285" y="216460"/>
                    <a:pt x="2456657" y="221109"/>
                  </a:cubicBezTo>
                  <a:cubicBezTo>
                    <a:pt x="2466030" y="225757"/>
                    <a:pt x="2470716" y="232196"/>
                    <a:pt x="2470716" y="240425"/>
                  </a:cubicBezTo>
                  <a:cubicBezTo>
                    <a:pt x="2470716" y="248655"/>
                    <a:pt x="2465992" y="255094"/>
                    <a:pt x="2456543" y="259742"/>
                  </a:cubicBezTo>
                  <a:cubicBezTo>
                    <a:pt x="2447094" y="264390"/>
                    <a:pt x="2435207" y="266714"/>
                    <a:pt x="2420881" y="266714"/>
                  </a:cubicBezTo>
                  <a:cubicBezTo>
                    <a:pt x="2413871" y="266714"/>
                    <a:pt x="2407394" y="266105"/>
                    <a:pt x="2401450" y="264885"/>
                  </a:cubicBezTo>
                  <a:cubicBezTo>
                    <a:pt x="2395507" y="263666"/>
                    <a:pt x="2390325" y="261914"/>
                    <a:pt x="2385906" y="259628"/>
                  </a:cubicBezTo>
                  <a:cubicBezTo>
                    <a:pt x="2381486" y="257342"/>
                    <a:pt x="2378019" y="254560"/>
                    <a:pt x="2375504" y="251284"/>
                  </a:cubicBezTo>
                  <a:cubicBezTo>
                    <a:pt x="2372990" y="248007"/>
                    <a:pt x="2371732" y="244311"/>
                    <a:pt x="2371732" y="240197"/>
                  </a:cubicBezTo>
                  <a:cubicBezTo>
                    <a:pt x="2371732" y="236082"/>
                    <a:pt x="2372952" y="232424"/>
                    <a:pt x="2375390" y="229224"/>
                  </a:cubicBezTo>
                  <a:cubicBezTo>
                    <a:pt x="2377828" y="226023"/>
                    <a:pt x="2381258" y="223280"/>
                    <a:pt x="2385677" y="220994"/>
                  </a:cubicBezTo>
                  <a:cubicBezTo>
                    <a:pt x="2390096" y="218861"/>
                    <a:pt x="2395316" y="217184"/>
                    <a:pt x="2401336" y="215965"/>
                  </a:cubicBezTo>
                  <a:cubicBezTo>
                    <a:pt x="2407356" y="214746"/>
                    <a:pt x="2413871" y="214136"/>
                    <a:pt x="2420881" y="214136"/>
                  </a:cubicBezTo>
                  <a:close/>
                  <a:moveTo>
                    <a:pt x="1954156" y="214136"/>
                  </a:moveTo>
                  <a:cubicBezTo>
                    <a:pt x="1968634" y="214136"/>
                    <a:pt x="1980560" y="216460"/>
                    <a:pt x="1989932" y="221109"/>
                  </a:cubicBezTo>
                  <a:cubicBezTo>
                    <a:pt x="1999305" y="225757"/>
                    <a:pt x="2003991" y="232196"/>
                    <a:pt x="2003991" y="240425"/>
                  </a:cubicBezTo>
                  <a:cubicBezTo>
                    <a:pt x="2003991" y="248655"/>
                    <a:pt x="1999267" y="255094"/>
                    <a:pt x="1989818" y="259742"/>
                  </a:cubicBezTo>
                  <a:cubicBezTo>
                    <a:pt x="1980369" y="264390"/>
                    <a:pt x="1968482" y="266714"/>
                    <a:pt x="1954156" y="266714"/>
                  </a:cubicBezTo>
                  <a:cubicBezTo>
                    <a:pt x="1947146" y="266714"/>
                    <a:pt x="1940669" y="266105"/>
                    <a:pt x="1934725" y="264885"/>
                  </a:cubicBezTo>
                  <a:cubicBezTo>
                    <a:pt x="1928782" y="263666"/>
                    <a:pt x="1923600" y="261914"/>
                    <a:pt x="1919180" y="259628"/>
                  </a:cubicBezTo>
                  <a:cubicBezTo>
                    <a:pt x="1914761" y="257342"/>
                    <a:pt x="1911294" y="254560"/>
                    <a:pt x="1908779" y="251284"/>
                  </a:cubicBezTo>
                  <a:cubicBezTo>
                    <a:pt x="1906265" y="248007"/>
                    <a:pt x="1905007" y="244311"/>
                    <a:pt x="1905007" y="240197"/>
                  </a:cubicBezTo>
                  <a:cubicBezTo>
                    <a:pt x="1905007" y="236082"/>
                    <a:pt x="1906226" y="232424"/>
                    <a:pt x="1908665" y="229224"/>
                  </a:cubicBezTo>
                  <a:cubicBezTo>
                    <a:pt x="1911103" y="226023"/>
                    <a:pt x="1914532" y="223280"/>
                    <a:pt x="1918952" y="220994"/>
                  </a:cubicBezTo>
                  <a:cubicBezTo>
                    <a:pt x="1923372" y="218861"/>
                    <a:pt x="1928591" y="217184"/>
                    <a:pt x="1934611" y="215965"/>
                  </a:cubicBezTo>
                  <a:cubicBezTo>
                    <a:pt x="1940631" y="214746"/>
                    <a:pt x="1947146" y="214136"/>
                    <a:pt x="1954156" y="214136"/>
                  </a:cubicBezTo>
                  <a:close/>
                  <a:moveTo>
                    <a:pt x="1750702" y="202706"/>
                  </a:moveTo>
                  <a:cubicBezTo>
                    <a:pt x="1727233" y="202706"/>
                    <a:pt x="1709250" y="206402"/>
                    <a:pt x="1696753" y="213793"/>
                  </a:cubicBezTo>
                  <a:cubicBezTo>
                    <a:pt x="1684256" y="221185"/>
                    <a:pt x="1678008" y="230519"/>
                    <a:pt x="1678008" y="241797"/>
                  </a:cubicBezTo>
                  <a:cubicBezTo>
                    <a:pt x="1678008" y="253227"/>
                    <a:pt x="1684256" y="262599"/>
                    <a:pt x="1696753" y="269915"/>
                  </a:cubicBezTo>
                  <a:cubicBezTo>
                    <a:pt x="1709250" y="277230"/>
                    <a:pt x="1727233" y="280887"/>
                    <a:pt x="1750702" y="280887"/>
                  </a:cubicBezTo>
                  <a:cubicBezTo>
                    <a:pt x="1774172" y="280887"/>
                    <a:pt x="1792155" y="277230"/>
                    <a:pt x="1804652" y="269915"/>
                  </a:cubicBezTo>
                  <a:cubicBezTo>
                    <a:pt x="1817149" y="262599"/>
                    <a:pt x="1823397" y="253227"/>
                    <a:pt x="1823397" y="241797"/>
                  </a:cubicBezTo>
                  <a:cubicBezTo>
                    <a:pt x="1823397" y="230519"/>
                    <a:pt x="1817111" y="221185"/>
                    <a:pt x="1804538" y="213793"/>
                  </a:cubicBezTo>
                  <a:cubicBezTo>
                    <a:pt x="1791965" y="206402"/>
                    <a:pt x="1774020" y="202706"/>
                    <a:pt x="1750702" y="202706"/>
                  </a:cubicBezTo>
                  <a:close/>
                  <a:moveTo>
                    <a:pt x="2420881" y="199277"/>
                  </a:moveTo>
                  <a:cubicBezTo>
                    <a:pt x="2410518" y="199277"/>
                    <a:pt x="2401146" y="200268"/>
                    <a:pt x="2392764" y="202249"/>
                  </a:cubicBezTo>
                  <a:cubicBezTo>
                    <a:pt x="2384382" y="204230"/>
                    <a:pt x="2377219" y="206973"/>
                    <a:pt x="2371275" y="210479"/>
                  </a:cubicBezTo>
                  <a:cubicBezTo>
                    <a:pt x="2365332" y="213984"/>
                    <a:pt x="2360722" y="218289"/>
                    <a:pt x="2357445" y="223395"/>
                  </a:cubicBezTo>
                  <a:cubicBezTo>
                    <a:pt x="2354168" y="228500"/>
                    <a:pt x="2352530" y="234101"/>
                    <a:pt x="2352530" y="240197"/>
                  </a:cubicBezTo>
                  <a:cubicBezTo>
                    <a:pt x="2352530" y="252693"/>
                    <a:pt x="2358740" y="262599"/>
                    <a:pt x="2371161" y="269915"/>
                  </a:cubicBezTo>
                  <a:cubicBezTo>
                    <a:pt x="2383582" y="277230"/>
                    <a:pt x="2400231" y="280887"/>
                    <a:pt x="2421110" y="280887"/>
                  </a:cubicBezTo>
                  <a:cubicBezTo>
                    <a:pt x="2442141" y="280887"/>
                    <a:pt x="2458829" y="277268"/>
                    <a:pt x="2471174" y="270029"/>
                  </a:cubicBezTo>
                  <a:cubicBezTo>
                    <a:pt x="2483518" y="262790"/>
                    <a:pt x="2489690" y="252846"/>
                    <a:pt x="2489690" y="240197"/>
                  </a:cubicBezTo>
                  <a:cubicBezTo>
                    <a:pt x="2489690" y="227852"/>
                    <a:pt x="2483480" y="217946"/>
                    <a:pt x="2471059" y="210479"/>
                  </a:cubicBezTo>
                  <a:cubicBezTo>
                    <a:pt x="2458638" y="203011"/>
                    <a:pt x="2441913" y="199277"/>
                    <a:pt x="2420881" y="199277"/>
                  </a:cubicBezTo>
                  <a:close/>
                  <a:moveTo>
                    <a:pt x="1954156" y="199277"/>
                  </a:moveTo>
                  <a:cubicBezTo>
                    <a:pt x="1943793" y="199277"/>
                    <a:pt x="1934421" y="200268"/>
                    <a:pt x="1926038" y="202249"/>
                  </a:cubicBezTo>
                  <a:cubicBezTo>
                    <a:pt x="1917657" y="204230"/>
                    <a:pt x="1910494" y="206973"/>
                    <a:pt x="1904550" y="210479"/>
                  </a:cubicBezTo>
                  <a:cubicBezTo>
                    <a:pt x="1898607" y="213984"/>
                    <a:pt x="1893996" y="218289"/>
                    <a:pt x="1890720" y="223395"/>
                  </a:cubicBezTo>
                  <a:cubicBezTo>
                    <a:pt x="1887443" y="228500"/>
                    <a:pt x="1885805" y="234101"/>
                    <a:pt x="1885805" y="240197"/>
                  </a:cubicBezTo>
                  <a:cubicBezTo>
                    <a:pt x="1885805" y="252693"/>
                    <a:pt x="1892015" y="262599"/>
                    <a:pt x="1904436" y="269915"/>
                  </a:cubicBezTo>
                  <a:cubicBezTo>
                    <a:pt x="1916857" y="277230"/>
                    <a:pt x="1933506" y="280887"/>
                    <a:pt x="1954385" y="280887"/>
                  </a:cubicBezTo>
                  <a:cubicBezTo>
                    <a:pt x="1975416" y="280887"/>
                    <a:pt x="1992104" y="277268"/>
                    <a:pt x="2004448" y="270029"/>
                  </a:cubicBezTo>
                  <a:cubicBezTo>
                    <a:pt x="2016793" y="262790"/>
                    <a:pt x="2022965" y="252846"/>
                    <a:pt x="2022965" y="240197"/>
                  </a:cubicBezTo>
                  <a:cubicBezTo>
                    <a:pt x="2022965" y="227852"/>
                    <a:pt x="2016755" y="217946"/>
                    <a:pt x="2004334" y="210479"/>
                  </a:cubicBezTo>
                  <a:cubicBezTo>
                    <a:pt x="1991914" y="203011"/>
                    <a:pt x="1975188" y="199277"/>
                    <a:pt x="1954156" y="199277"/>
                  </a:cubicBezTo>
                  <a:close/>
                  <a:moveTo>
                    <a:pt x="1289730" y="198477"/>
                  </a:moveTo>
                  <a:cubicBezTo>
                    <a:pt x="1296208" y="198553"/>
                    <a:pt x="1301656" y="198591"/>
                    <a:pt x="1306075" y="198591"/>
                  </a:cubicBezTo>
                  <a:cubicBezTo>
                    <a:pt x="1306075" y="204535"/>
                    <a:pt x="1305618" y="210288"/>
                    <a:pt x="1304704" y="215851"/>
                  </a:cubicBezTo>
                  <a:cubicBezTo>
                    <a:pt x="1303790" y="221413"/>
                    <a:pt x="1302189" y="226328"/>
                    <a:pt x="1299903" y="230595"/>
                  </a:cubicBezTo>
                  <a:cubicBezTo>
                    <a:pt x="1297465" y="234863"/>
                    <a:pt x="1294074" y="238254"/>
                    <a:pt x="1289730" y="240768"/>
                  </a:cubicBezTo>
                  <a:cubicBezTo>
                    <a:pt x="1285387" y="243283"/>
                    <a:pt x="1279710" y="244540"/>
                    <a:pt x="1272700" y="244540"/>
                  </a:cubicBezTo>
                  <a:cubicBezTo>
                    <a:pt x="1266147" y="244540"/>
                    <a:pt x="1260546" y="242940"/>
                    <a:pt x="1255898" y="239739"/>
                  </a:cubicBezTo>
                  <a:cubicBezTo>
                    <a:pt x="1251250" y="236539"/>
                    <a:pt x="1248925" y="231053"/>
                    <a:pt x="1248925" y="223280"/>
                  </a:cubicBezTo>
                  <a:cubicBezTo>
                    <a:pt x="1248925" y="216117"/>
                    <a:pt x="1251059" y="210822"/>
                    <a:pt x="1255326" y="207393"/>
                  </a:cubicBezTo>
                  <a:cubicBezTo>
                    <a:pt x="1259593" y="203964"/>
                    <a:pt x="1264775" y="201563"/>
                    <a:pt x="1270871" y="200192"/>
                  </a:cubicBezTo>
                  <a:cubicBezTo>
                    <a:pt x="1276967" y="198972"/>
                    <a:pt x="1283254" y="198401"/>
                    <a:pt x="1289730" y="198477"/>
                  </a:cubicBezTo>
                  <a:close/>
                  <a:moveTo>
                    <a:pt x="2124844" y="186476"/>
                  </a:moveTo>
                  <a:lnTo>
                    <a:pt x="2124844" y="202020"/>
                  </a:lnTo>
                  <a:lnTo>
                    <a:pt x="2208969" y="202020"/>
                  </a:lnTo>
                  <a:lnTo>
                    <a:pt x="2208969" y="277458"/>
                  </a:lnTo>
                  <a:lnTo>
                    <a:pt x="2227486" y="277458"/>
                  </a:lnTo>
                  <a:lnTo>
                    <a:pt x="2227486" y="202020"/>
                  </a:lnTo>
                  <a:lnTo>
                    <a:pt x="2310239" y="202020"/>
                  </a:lnTo>
                  <a:lnTo>
                    <a:pt x="2310239" y="186476"/>
                  </a:lnTo>
                  <a:close/>
                  <a:moveTo>
                    <a:pt x="1165791" y="150585"/>
                  </a:moveTo>
                  <a:cubicBezTo>
                    <a:pt x="1171735" y="150585"/>
                    <a:pt x="1176802" y="151881"/>
                    <a:pt x="1180993" y="154472"/>
                  </a:cubicBezTo>
                  <a:cubicBezTo>
                    <a:pt x="1185184" y="157062"/>
                    <a:pt x="1188575" y="160415"/>
                    <a:pt x="1191166" y="164530"/>
                  </a:cubicBezTo>
                  <a:cubicBezTo>
                    <a:pt x="1193909" y="168797"/>
                    <a:pt x="1195890" y="173674"/>
                    <a:pt x="1197109" y="179160"/>
                  </a:cubicBezTo>
                  <a:cubicBezTo>
                    <a:pt x="1198328" y="184647"/>
                    <a:pt x="1198938" y="190286"/>
                    <a:pt x="1198938" y="196077"/>
                  </a:cubicBezTo>
                  <a:cubicBezTo>
                    <a:pt x="1198938" y="201563"/>
                    <a:pt x="1198443" y="207164"/>
                    <a:pt x="1197452" y="212879"/>
                  </a:cubicBezTo>
                  <a:cubicBezTo>
                    <a:pt x="1196462" y="218594"/>
                    <a:pt x="1194747" y="223814"/>
                    <a:pt x="1192309" y="228538"/>
                  </a:cubicBezTo>
                  <a:cubicBezTo>
                    <a:pt x="1189870" y="233262"/>
                    <a:pt x="1186632" y="237111"/>
                    <a:pt x="1182593" y="240082"/>
                  </a:cubicBezTo>
                  <a:cubicBezTo>
                    <a:pt x="1178555" y="243054"/>
                    <a:pt x="1173487" y="244540"/>
                    <a:pt x="1167391" y="244540"/>
                  </a:cubicBezTo>
                  <a:cubicBezTo>
                    <a:pt x="1160533" y="244540"/>
                    <a:pt x="1154780" y="243245"/>
                    <a:pt x="1150132" y="240654"/>
                  </a:cubicBezTo>
                  <a:cubicBezTo>
                    <a:pt x="1145484" y="238063"/>
                    <a:pt x="1141712" y="234558"/>
                    <a:pt x="1138816" y="230138"/>
                  </a:cubicBezTo>
                  <a:cubicBezTo>
                    <a:pt x="1135921" y="225719"/>
                    <a:pt x="1133902" y="220499"/>
                    <a:pt x="1132758" y="214479"/>
                  </a:cubicBezTo>
                  <a:cubicBezTo>
                    <a:pt x="1131616" y="208459"/>
                    <a:pt x="1131044" y="202097"/>
                    <a:pt x="1131044" y="195391"/>
                  </a:cubicBezTo>
                  <a:cubicBezTo>
                    <a:pt x="1131044" y="189447"/>
                    <a:pt x="1131654" y="183771"/>
                    <a:pt x="1132873" y="178360"/>
                  </a:cubicBezTo>
                  <a:cubicBezTo>
                    <a:pt x="1134092" y="172950"/>
                    <a:pt x="1136149" y="168188"/>
                    <a:pt x="1139045" y="164073"/>
                  </a:cubicBezTo>
                  <a:cubicBezTo>
                    <a:pt x="1141788" y="159958"/>
                    <a:pt x="1145370" y="156681"/>
                    <a:pt x="1149789" y="154243"/>
                  </a:cubicBezTo>
                  <a:cubicBezTo>
                    <a:pt x="1154209" y="151805"/>
                    <a:pt x="1159543" y="150585"/>
                    <a:pt x="1165791" y="150585"/>
                  </a:cubicBezTo>
                  <a:close/>
                  <a:moveTo>
                    <a:pt x="837826" y="150585"/>
                  </a:moveTo>
                  <a:cubicBezTo>
                    <a:pt x="844227" y="150585"/>
                    <a:pt x="849714" y="152033"/>
                    <a:pt x="854286" y="154929"/>
                  </a:cubicBezTo>
                  <a:cubicBezTo>
                    <a:pt x="858858" y="157824"/>
                    <a:pt x="862591" y="161558"/>
                    <a:pt x="865487" y="166130"/>
                  </a:cubicBezTo>
                  <a:cubicBezTo>
                    <a:pt x="868383" y="170702"/>
                    <a:pt x="870554" y="175770"/>
                    <a:pt x="872002" y="181332"/>
                  </a:cubicBezTo>
                  <a:cubicBezTo>
                    <a:pt x="873450" y="186895"/>
                    <a:pt x="874174" y="192343"/>
                    <a:pt x="874174" y="197677"/>
                  </a:cubicBezTo>
                  <a:cubicBezTo>
                    <a:pt x="874174" y="203163"/>
                    <a:pt x="873450" y="208726"/>
                    <a:pt x="872002" y="214365"/>
                  </a:cubicBezTo>
                  <a:cubicBezTo>
                    <a:pt x="870554" y="220004"/>
                    <a:pt x="868383" y="225033"/>
                    <a:pt x="865487" y="229452"/>
                  </a:cubicBezTo>
                  <a:cubicBezTo>
                    <a:pt x="862591" y="233872"/>
                    <a:pt x="858858" y="237492"/>
                    <a:pt x="854286" y="240311"/>
                  </a:cubicBezTo>
                  <a:cubicBezTo>
                    <a:pt x="849714" y="243130"/>
                    <a:pt x="844227" y="244540"/>
                    <a:pt x="837826" y="244540"/>
                  </a:cubicBezTo>
                  <a:cubicBezTo>
                    <a:pt x="831426" y="244540"/>
                    <a:pt x="825939" y="243130"/>
                    <a:pt x="821367" y="240311"/>
                  </a:cubicBezTo>
                  <a:cubicBezTo>
                    <a:pt x="816795" y="237492"/>
                    <a:pt x="813061" y="233872"/>
                    <a:pt x="810166" y="229452"/>
                  </a:cubicBezTo>
                  <a:cubicBezTo>
                    <a:pt x="807270" y="225033"/>
                    <a:pt x="805175" y="220004"/>
                    <a:pt x="803879" y="214365"/>
                  </a:cubicBezTo>
                  <a:cubicBezTo>
                    <a:pt x="802584" y="208726"/>
                    <a:pt x="801936" y="203163"/>
                    <a:pt x="801936" y="197677"/>
                  </a:cubicBezTo>
                  <a:cubicBezTo>
                    <a:pt x="801936" y="192343"/>
                    <a:pt x="802584" y="186895"/>
                    <a:pt x="803879" y="181332"/>
                  </a:cubicBezTo>
                  <a:cubicBezTo>
                    <a:pt x="805175" y="175770"/>
                    <a:pt x="807270" y="170702"/>
                    <a:pt x="810166" y="166130"/>
                  </a:cubicBezTo>
                  <a:cubicBezTo>
                    <a:pt x="813061" y="161558"/>
                    <a:pt x="816795" y="157824"/>
                    <a:pt x="821367" y="154929"/>
                  </a:cubicBezTo>
                  <a:cubicBezTo>
                    <a:pt x="825939" y="152033"/>
                    <a:pt x="831426" y="150585"/>
                    <a:pt x="837826" y="150585"/>
                  </a:cubicBezTo>
                  <a:close/>
                  <a:moveTo>
                    <a:pt x="485859" y="150585"/>
                  </a:moveTo>
                  <a:cubicBezTo>
                    <a:pt x="496831" y="150585"/>
                    <a:pt x="505213" y="153976"/>
                    <a:pt x="511005" y="160758"/>
                  </a:cubicBezTo>
                  <a:cubicBezTo>
                    <a:pt x="516796" y="167540"/>
                    <a:pt x="520072" y="176341"/>
                    <a:pt x="520834" y="187161"/>
                  </a:cubicBezTo>
                  <a:lnTo>
                    <a:pt x="452483" y="187161"/>
                  </a:lnTo>
                  <a:cubicBezTo>
                    <a:pt x="453245" y="177408"/>
                    <a:pt x="456407" y="168873"/>
                    <a:pt x="461970" y="161558"/>
                  </a:cubicBezTo>
                  <a:cubicBezTo>
                    <a:pt x="467533" y="154243"/>
                    <a:pt x="475495" y="150585"/>
                    <a:pt x="485859" y="150585"/>
                  </a:cubicBezTo>
                  <a:close/>
                  <a:moveTo>
                    <a:pt x="317685" y="139613"/>
                  </a:moveTo>
                  <a:lnTo>
                    <a:pt x="317685" y="216651"/>
                  </a:lnTo>
                  <a:cubicBezTo>
                    <a:pt x="317685" y="230519"/>
                    <a:pt x="320886" y="241111"/>
                    <a:pt x="327286" y="248426"/>
                  </a:cubicBezTo>
                  <a:cubicBezTo>
                    <a:pt x="333687" y="255741"/>
                    <a:pt x="343365" y="259399"/>
                    <a:pt x="356319" y="259399"/>
                  </a:cubicBezTo>
                  <a:cubicBezTo>
                    <a:pt x="363634" y="259399"/>
                    <a:pt x="370301" y="258027"/>
                    <a:pt x="376321" y="255284"/>
                  </a:cubicBezTo>
                  <a:cubicBezTo>
                    <a:pt x="382341" y="252541"/>
                    <a:pt x="388094" y="247740"/>
                    <a:pt x="393580" y="240882"/>
                  </a:cubicBezTo>
                  <a:lnTo>
                    <a:pt x="393123" y="255741"/>
                  </a:lnTo>
                  <a:lnTo>
                    <a:pt x="409811" y="255741"/>
                  </a:lnTo>
                  <a:lnTo>
                    <a:pt x="409811" y="139613"/>
                  </a:lnTo>
                  <a:lnTo>
                    <a:pt x="393580" y="139613"/>
                  </a:lnTo>
                  <a:lnTo>
                    <a:pt x="393580" y="207050"/>
                  </a:lnTo>
                  <a:cubicBezTo>
                    <a:pt x="393580" y="213298"/>
                    <a:pt x="392666" y="218784"/>
                    <a:pt x="390837" y="223509"/>
                  </a:cubicBezTo>
                  <a:cubicBezTo>
                    <a:pt x="389008" y="228233"/>
                    <a:pt x="386570" y="232196"/>
                    <a:pt x="383522" y="235396"/>
                  </a:cubicBezTo>
                  <a:cubicBezTo>
                    <a:pt x="380626" y="238596"/>
                    <a:pt x="377274" y="240959"/>
                    <a:pt x="373464" y="242483"/>
                  </a:cubicBezTo>
                  <a:cubicBezTo>
                    <a:pt x="369654" y="244007"/>
                    <a:pt x="365844" y="244769"/>
                    <a:pt x="362034" y="244769"/>
                  </a:cubicBezTo>
                  <a:cubicBezTo>
                    <a:pt x="352280" y="244769"/>
                    <a:pt x="345384" y="242140"/>
                    <a:pt x="341345" y="236882"/>
                  </a:cubicBezTo>
                  <a:cubicBezTo>
                    <a:pt x="337307" y="231624"/>
                    <a:pt x="335287" y="223280"/>
                    <a:pt x="335287" y="211850"/>
                  </a:cubicBezTo>
                  <a:lnTo>
                    <a:pt x="335287" y="139613"/>
                  </a:lnTo>
                  <a:close/>
                  <a:moveTo>
                    <a:pt x="1462590" y="139384"/>
                  </a:moveTo>
                  <a:lnTo>
                    <a:pt x="1509453" y="254827"/>
                  </a:lnTo>
                  <a:lnTo>
                    <a:pt x="1491622" y="300547"/>
                  </a:lnTo>
                  <a:lnTo>
                    <a:pt x="1509910" y="300547"/>
                  </a:lnTo>
                  <a:lnTo>
                    <a:pt x="1574604" y="139384"/>
                  </a:lnTo>
                  <a:lnTo>
                    <a:pt x="1555630" y="139384"/>
                  </a:lnTo>
                  <a:lnTo>
                    <a:pt x="1519054" y="236310"/>
                  </a:lnTo>
                  <a:lnTo>
                    <a:pt x="1482021" y="139384"/>
                  </a:lnTo>
                  <a:close/>
                  <a:moveTo>
                    <a:pt x="1409403" y="135955"/>
                  </a:moveTo>
                  <a:cubicBezTo>
                    <a:pt x="1401935" y="135955"/>
                    <a:pt x="1395192" y="137327"/>
                    <a:pt x="1389172" y="140070"/>
                  </a:cubicBezTo>
                  <a:cubicBezTo>
                    <a:pt x="1383152" y="142813"/>
                    <a:pt x="1377475" y="147614"/>
                    <a:pt x="1372141" y="154472"/>
                  </a:cubicBezTo>
                  <a:lnTo>
                    <a:pt x="1372598" y="139613"/>
                  </a:lnTo>
                  <a:lnTo>
                    <a:pt x="1355682" y="139613"/>
                  </a:lnTo>
                  <a:lnTo>
                    <a:pt x="1355682" y="255741"/>
                  </a:lnTo>
                  <a:lnTo>
                    <a:pt x="1372141" y="255741"/>
                  </a:lnTo>
                  <a:lnTo>
                    <a:pt x="1372141" y="188304"/>
                  </a:lnTo>
                  <a:cubicBezTo>
                    <a:pt x="1372141" y="182208"/>
                    <a:pt x="1373017" y="176798"/>
                    <a:pt x="1374770" y="172074"/>
                  </a:cubicBezTo>
                  <a:cubicBezTo>
                    <a:pt x="1376522" y="167349"/>
                    <a:pt x="1378923" y="163387"/>
                    <a:pt x="1381971" y="160187"/>
                  </a:cubicBezTo>
                  <a:cubicBezTo>
                    <a:pt x="1384866" y="156986"/>
                    <a:pt x="1388181" y="154586"/>
                    <a:pt x="1391915" y="152986"/>
                  </a:cubicBezTo>
                  <a:cubicBezTo>
                    <a:pt x="1395648" y="151386"/>
                    <a:pt x="1399497" y="150585"/>
                    <a:pt x="1403459" y="150585"/>
                  </a:cubicBezTo>
                  <a:cubicBezTo>
                    <a:pt x="1413060" y="150585"/>
                    <a:pt x="1419918" y="153252"/>
                    <a:pt x="1424033" y="158586"/>
                  </a:cubicBezTo>
                  <a:cubicBezTo>
                    <a:pt x="1428148" y="163920"/>
                    <a:pt x="1430205" y="172226"/>
                    <a:pt x="1430205" y="183504"/>
                  </a:cubicBezTo>
                  <a:lnTo>
                    <a:pt x="1430205" y="255741"/>
                  </a:lnTo>
                  <a:lnTo>
                    <a:pt x="1447807" y="255741"/>
                  </a:lnTo>
                  <a:lnTo>
                    <a:pt x="1447807" y="178703"/>
                  </a:lnTo>
                  <a:cubicBezTo>
                    <a:pt x="1447807" y="164987"/>
                    <a:pt x="1444607" y="154434"/>
                    <a:pt x="1438206" y="147042"/>
                  </a:cubicBezTo>
                  <a:cubicBezTo>
                    <a:pt x="1431806" y="139651"/>
                    <a:pt x="1422204" y="135955"/>
                    <a:pt x="1409403" y="135955"/>
                  </a:cubicBezTo>
                  <a:close/>
                  <a:moveTo>
                    <a:pt x="1279329" y="135955"/>
                  </a:moveTo>
                  <a:cubicBezTo>
                    <a:pt x="1273690" y="135955"/>
                    <a:pt x="1268242" y="136679"/>
                    <a:pt x="1262984" y="138127"/>
                  </a:cubicBezTo>
                  <a:cubicBezTo>
                    <a:pt x="1257727" y="139575"/>
                    <a:pt x="1253040" y="141670"/>
                    <a:pt x="1248925" y="144413"/>
                  </a:cubicBezTo>
                  <a:cubicBezTo>
                    <a:pt x="1244811" y="147309"/>
                    <a:pt x="1241458" y="150966"/>
                    <a:pt x="1238867" y="155386"/>
                  </a:cubicBezTo>
                  <a:cubicBezTo>
                    <a:pt x="1236276" y="159806"/>
                    <a:pt x="1234828" y="165063"/>
                    <a:pt x="1234524" y="171159"/>
                  </a:cubicBezTo>
                  <a:lnTo>
                    <a:pt x="1253498" y="171159"/>
                  </a:lnTo>
                  <a:cubicBezTo>
                    <a:pt x="1254260" y="162930"/>
                    <a:pt x="1257003" y="157443"/>
                    <a:pt x="1261727" y="154700"/>
                  </a:cubicBezTo>
                  <a:cubicBezTo>
                    <a:pt x="1266451" y="151957"/>
                    <a:pt x="1272243" y="150585"/>
                    <a:pt x="1279101" y="150585"/>
                  </a:cubicBezTo>
                  <a:cubicBezTo>
                    <a:pt x="1286721" y="150585"/>
                    <a:pt x="1292817" y="152338"/>
                    <a:pt x="1297388" y="155843"/>
                  </a:cubicBezTo>
                  <a:cubicBezTo>
                    <a:pt x="1301961" y="159348"/>
                    <a:pt x="1304628" y="165825"/>
                    <a:pt x="1305390" y="175274"/>
                  </a:cubicBezTo>
                  <a:lnTo>
                    <a:pt x="1305390" y="183732"/>
                  </a:lnTo>
                  <a:cubicBezTo>
                    <a:pt x="1301732" y="183732"/>
                    <a:pt x="1297694" y="183732"/>
                    <a:pt x="1293274" y="183732"/>
                  </a:cubicBezTo>
                  <a:cubicBezTo>
                    <a:pt x="1288854" y="183732"/>
                    <a:pt x="1284358" y="183809"/>
                    <a:pt x="1279786" y="183961"/>
                  </a:cubicBezTo>
                  <a:cubicBezTo>
                    <a:pt x="1275214" y="184266"/>
                    <a:pt x="1270680" y="184837"/>
                    <a:pt x="1266185" y="185676"/>
                  </a:cubicBezTo>
                  <a:cubicBezTo>
                    <a:pt x="1261689" y="186514"/>
                    <a:pt x="1257536" y="187771"/>
                    <a:pt x="1253726" y="189447"/>
                  </a:cubicBezTo>
                  <a:cubicBezTo>
                    <a:pt x="1246563" y="192495"/>
                    <a:pt x="1240886" y="196839"/>
                    <a:pt x="1236695" y="202478"/>
                  </a:cubicBezTo>
                  <a:cubicBezTo>
                    <a:pt x="1232504" y="208116"/>
                    <a:pt x="1230409" y="214974"/>
                    <a:pt x="1230409" y="223052"/>
                  </a:cubicBezTo>
                  <a:cubicBezTo>
                    <a:pt x="1230409" y="234786"/>
                    <a:pt x="1234257" y="243778"/>
                    <a:pt x="1241953" y="250026"/>
                  </a:cubicBezTo>
                  <a:cubicBezTo>
                    <a:pt x="1249649" y="256275"/>
                    <a:pt x="1258984" y="259399"/>
                    <a:pt x="1269957" y="259399"/>
                  </a:cubicBezTo>
                  <a:cubicBezTo>
                    <a:pt x="1277120" y="259399"/>
                    <a:pt x="1284016" y="257799"/>
                    <a:pt x="1290645" y="254598"/>
                  </a:cubicBezTo>
                  <a:cubicBezTo>
                    <a:pt x="1297274" y="251398"/>
                    <a:pt x="1302266" y="247588"/>
                    <a:pt x="1305618" y="243168"/>
                  </a:cubicBezTo>
                  <a:lnTo>
                    <a:pt x="1306304" y="255741"/>
                  </a:lnTo>
                  <a:lnTo>
                    <a:pt x="1322992" y="255741"/>
                  </a:lnTo>
                  <a:cubicBezTo>
                    <a:pt x="1322534" y="253455"/>
                    <a:pt x="1322230" y="250636"/>
                    <a:pt x="1322078" y="247283"/>
                  </a:cubicBezTo>
                  <a:cubicBezTo>
                    <a:pt x="1321925" y="243930"/>
                    <a:pt x="1321849" y="240882"/>
                    <a:pt x="1321849" y="238139"/>
                  </a:cubicBezTo>
                  <a:lnTo>
                    <a:pt x="1321849" y="175960"/>
                  </a:lnTo>
                  <a:cubicBezTo>
                    <a:pt x="1322001" y="162244"/>
                    <a:pt x="1318229" y="152148"/>
                    <a:pt x="1310533" y="145671"/>
                  </a:cubicBezTo>
                  <a:cubicBezTo>
                    <a:pt x="1302837" y="139194"/>
                    <a:pt x="1292436" y="135955"/>
                    <a:pt x="1279329" y="135955"/>
                  </a:cubicBezTo>
                  <a:close/>
                  <a:moveTo>
                    <a:pt x="1168534" y="135955"/>
                  </a:moveTo>
                  <a:cubicBezTo>
                    <a:pt x="1161524" y="135955"/>
                    <a:pt x="1154590" y="137555"/>
                    <a:pt x="1147732" y="140756"/>
                  </a:cubicBezTo>
                  <a:cubicBezTo>
                    <a:pt x="1140874" y="143956"/>
                    <a:pt x="1135464" y="148833"/>
                    <a:pt x="1131501" y="155386"/>
                  </a:cubicBezTo>
                  <a:lnTo>
                    <a:pt x="1132187" y="139384"/>
                  </a:lnTo>
                  <a:lnTo>
                    <a:pt x="1115042" y="139384"/>
                  </a:lnTo>
                  <a:lnTo>
                    <a:pt x="1115042" y="300547"/>
                  </a:lnTo>
                  <a:lnTo>
                    <a:pt x="1132187" y="300547"/>
                  </a:lnTo>
                  <a:lnTo>
                    <a:pt x="1132187" y="257799"/>
                  </a:lnTo>
                  <a:lnTo>
                    <a:pt x="1131273" y="241568"/>
                  </a:lnTo>
                  <a:cubicBezTo>
                    <a:pt x="1135387" y="247055"/>
                    <a:pt x="1140264" y="251398"/>
                    <a:pt x="1145903" y="254598"/>
                  </a:cubicBezTo>
                  <a:cubicBezTo>
                    <a:pt x="1151542" y="257799"/>
                    <a:pt x="1159009" y="259399"/>
                    <a:pt x="1168306" y="259399"/>
                  </a:cubicBezTo>
                  <a:cubicBezTo>
                    <a:pt x="1176993" y="259399"/>
                    <a:pt x="1184460" y="257723"/>
                    <a:pt x="1190709" y="254370"/>
                  </a:cubicBezTo>
                  <a:cubicBezTo>
                    <a:pt x="1196957" y="251017"/>
                    <a:pt x="1202062" y="246445"/>
                    <a:pt x="1206025" y="240654"/>
                  </a:cubicBezTo>
                  <a:cubicBezTo>
                    <a:pt x="1209987" y="235015"/>
                    <a:pt x="1212921" y="228424"/>
                    <a:pt x="1214826" y="220880"/>
                  </a:cubicBezTo>
                  <a:cubicBezTo>
                    <a:pt x="1216731" y="213336"/>
                    <a:pt x="1217683" y="205449"/>
                    <a:pt x="1217683" y="197220"/>
                  </a:cubicBezTo>
                  <a:cubicBezTo>
                    <a:pt x="1217683" y="189295"/>
                    <a:pt x="1216769" y="181637"/>
                    <a:pt x="1214940" y="174246"/>
                  </a:cubicBezTo>
                  <a:cubicBezTo>
                    <a:pt x="1213112" y="166854"/>
                    <a:pt x="1210216" y="160339"/>
                    <a:pt x="1206253" y="154700"/>
                  </a:cubicBezTo>
                  <a:cubicBezTo>
                    <a:pt x="1202291" y="149061"/>
                    <a:pt x="1197224" y="144528"/>
                    <a:pt x="1191052" y="141099"/>
                  </a:cubicBezTo>
                  <a:cubicBezTo>
                    <a:pt x="1184879" y="137670"/>
                    <a:pt x="1177374" y="135955"/>
                    <a:pt x="1168534" y="135955"/>
                  </a:cubicBezTo>
                  <a:close/>
                  <a:moveTo>
                    <a:pt x="969195" y="135955"/>
                  </a:moveTo>
                  <a:cubicBezTo>
                    <a:pt x="962032" y="135955"/>
                    <a:pt x="955632" y="137327"/>
                    <a:pt x="949993" y="140070"/>
                  </a:cubicBezTo>
                  <a:cubicBezTo>
                    <a:pt x="944354" y="142813"/>
                    <a:pt x="938868" y="147614"/>
                    <a:pt x="933534" y="154472"/>
                  </a:cubicBezTo>
                  <a:lnTo>
                    <a:pt x="933991" y="139613"/>
                  </a:lnTo>
                  <a:lnTo>
                    <a:pt x="917074" y="139613"/>
                  </a:lnTo>
                  <a:lnTo>
                    <a:pt x="917074" y="255741"/>
                  </a:lnTo>
                  <a:lnTo>
                    <a:pt x="933534" y="255741"/>
                  </a:lnTo>
                  <a:lnTo>
                    <a:pt x="933534" y="188304"/>
                  </a:lnTo>
                  <a:cubicBezTo>
                    <a:pt x="933534" y="182208"/>
                    <a:pt x="934372" y="176798"/>
                    <a:pt x="936048" y="172074"/>
                  </a:cubicBezTo>
                  <a:cubicBezTo>
                    <a:pt x="937725" y="167349"/>
                    <a:pt x="940011" y="163387"/>
                    <a:pt x="942906" y="160187"/>
                  </a:cubicBezTo>
                  <a:cubicBezTo>
                    <a:pt x="945802" y="156986"/>
                    <a:pt x="949040" y="154586"/>
                    <a:pt x="952622" y="152986"/>
                  </a:cubicBezTo>
                  <a:cubicBezTo>
                    <a:pt x="956203" y="151386"/>
                    <a:pt x="959899" y="150585"/>
                    <a:pt x="963709" y="150585"/>
                  </a:cubicBezTo>
                  <a:cubicBezTo>
                    <a:pt x="972853" y="150585"/>
                    <a:pt x="979406" y="153252"/>
                    <a:pt x="983368" y="158586"/>
                  </a:cubicBezTo>
                  <a:cubicBezTo>
                    <a:pt x="987331" y="163920"/>
                    <a:pt x="989312" y="172226"/>
                    <a:pt x="989312" y="183504"/>
                  </a:cubicBezTo>
                  <a:lnTo>
                    <a:pt x="989312" y="255741"/>
                  </a:lnTo>
                  <a:lnTo>
                    <a:pt x="1006000" y="255741"/>
                  </a:lnTo>
                  <a:lnTo>
                    <a:pt x="1006000" y="180989"/>
                  </a:lnTo>
                  <a:cubicBezTo>
                    <a:pt x="1007219" y="170931"/>
                    <a:pt x="1010762" y="163349"/>
                    <a:pt x="1016630" y="158244"/>
                  </a:cubicBezTo>
                  <a:cubicBezTo>
                    <a:pt x="1022497" y="153138"/>
                    <a:pt x="1028707" y="150585"/>
                    <a:pt x="1035261" y="150585"/>
                  </a:cubicBezTo>
                  <a:cubicBezTo>
                    <a:pt x="1044557" y="150585"/>
                    <a:pt x="1051148" y="153252"/>
                    <a:pt x="1055034" y="158586"/>
                  </a:cubicBezTo>
                  <a:cubicBezTo>
                    <a:pt x="1058921" y="163920"/>
                    <a:pt x="1060864" y="172226"/>
                    <a:pt x="1060864" y="183504"/>
                  </a:cubicBezTo>
                  <a:lnTo>
                    <a:pt x="1060864" y="255741"/>
                  </a:lnTo>
                  <a:lnTo>
                    <a:pt x="1078009" y="255741"/>
                  </a:lnTo>
                  <a:lnTo>
                    <a:pt x="1078009" y="178703"/>
                  </a:lnTo>
                  <a:cubicBezTo>
                    <a:pt x="1078009" y="164987"/>
                    <a:pt x="1074923" y="154434"/>
                    <a:pt x="1068750" y="147042"/>
                  </a:cubicBezTo>
                  <a:cubicBezTo>
                    <a:pt x="1062578" y="139651"/>
                    <a:pt x="1053320" y="135955"/>
                    <a:pt x="1040976" y="135955"/>
                  </a:cubicBezTo>
                  <a:cubicBezTo>
                    <a:pt x="1033813" y="135955"/>
                    <a:pt x="1027298" y="137327"/>
                    <a:pt x="1021430" y="140070"/>
                  </a:cubicBezTo>
                  <a:cubicBezTo>
                    <a:pt x="1015563" y="142813"/>
                    <a:pt x="1010115" y="147614"/>
                    <a:pt x="1005085" y="154472"/>
                  </a:cubicBezTo>
                  <a:lnTo>
                    <a:pt x="1003257" y="158586"/>
                  </a:lnTo>
                  <a:cubicBezTo>
                    <a:pt x="1000818" y="151271"/>
                    <a:pt x="996741" y="145671"/>
                    <a:pt x="991026" y="141784"/>
                  </a:cubicBezTo>
                  <a:cubicBezTo>
                    <a:pt x="985311" y="137898"/>
                    <a:pt x="978034" y="135955"/>
                    <a:pt x="969195" y="135955"/>
                  </a:cubicBezTo>
                  <a:close/>
                  <a:moveTo>
                    <a:pt x="837826" y="135955"/>
                  </a:moveTo>
                  <a:cubicBezTo>
                    <a:pt x="828378" y="135955"/>
                    <a:pt x="820224" y="137708"/>
                    <a:pt x="813366" y="141213"/>
                  </a:cubicBezTo>
                  <a:cubicBezTo>
                    <a:pt x="806508" y="144718"/>
                    <a:pt x="800869" y="149366"/>
                    <a:pt x="796450" y="155157"/>
                  </a:cubicBezTo>
                  <a:cubicBezTo>
                    <a:pt x="792030" y="160949"/>
                    <a:pt x="788754" y="167540"/>
                    <a:pt x="786620" y="174931"/>
                  </a:cubicBezTo>
                  <a:cubicBezTo>
                    <a:pt x="784486" y="182323"/>
                    <a:pt x="783420" y="189905"/>
                    <a:pt x="783420" y="197677"/>
                  </a:cubicBezTo>
                  <a:cubicBezTo>
                    <a:pt x="783420" y="205602"/>
                    <a:pt x="784486" y="213260"/>
                    <a:pt x="786620" y="220651"/>
                  </a:cubicBezTo>
                  <a:cubicBezTo>
                    <a:pt x="788754" y="228043"/>
                    <a:pt x="792030" y="234634"/>
                    <a:pt x="796450" y="240425"/>
                  </a:cubicBezTo>
                  <a:cubicBezTo>
                    <a:pt x="800869" y="246216"/>
                    <a:pt x="806508" y="250827"/>
                    <a:pt x="813366" y="254256"/>
                  </a:cubicBezTo>
                  <a:cubicBezTo>
                    <a:pt x="820224" y="257685"/>
                    <a:pt x="828378" y="259399"/>
                    <a:pt x="837826" y="259399"/>
                  </a:cubicBezTo>
                  <a:cubicBezTo>
                    <a:pt x="847123" y="259399"/>
                    <a:pt x="855238" y="257685"/>
                    <a:pt x="862172" y="254256"/>
                  </a:cubicBezTo>
                  <a:cubicBezTo>
                    <a:pt x="869106" y="250827"/>
                    <a:pt x="874860" y="246216"/>
                    <a:pt x="879432" y="240425"/>
                  </a:cubicBezTo>
                  <a:cubicBezTo>
                    <a:pt x="884004" y="234634"/>
                    <a:pt x="887394" y="228043"/>
                    <a:pt x="889604" y="220651"/>
                  </a:cubicBezTo>
                  <a:cubicBezTo>
                    <a:pt x="891814" y="213260"/>
                    <a:pt x="892919" y="205602"/>
                    <a:pt x="892919" y="197677"/>
                  </a:cubicBezTo>
                  <a:cubicBezTo>
                    <a:pt x="892919" y="189905"/>
                    <a:pt x="891814" y="182323"/>
                    <a:pt x="889604" y="174931"/>
                  </a:cubicBezTo>
                  <a:cubicBezTo>
                    <a:pt x="887394" y="167540"/>
                    <a:pt x="884004" y="160949"/>
                    <a:pt x="879432" y="155157"/>
                  </a:cubicBezTo>
                  <a:cubicBezTo>
                    <a:pt x="874860" y="149366"/>
                    <a:pt x="869106" y="144718"/>
                    <a:pt x="862172" y="141213"/>
                  </a:cubicBezTo>
                  <a:cubicBezTo>
                    <a:pt x="855238" y="137708"/>
                    <a:pt x="847123" y="135955"/>
                    <a:pt x="837826" y="135955"/>
                  </a:cubicBezTo>
                  <a:close/>
                  <a:moveTo>
                    <a:pt x="485630" y="135955"/>
                  </a:moveTo>
                  <a:cubicBezTo>
                    <a:pt x="476791" y="135955"/>
                    <a:pt x="469095" y="137670"/>
                    <a:pt x="462541" y="141099"/>
                  </a:cubicBezTo>
                  <a:cubicBezTo>
                    <a:pt x="455988" y="144528"/>
                    <a:pt x="450578" y="149138"/>
                    <a:pt x="446311" y="154929"/>
                  </a:cubicBezTo>
                  <a:cubicBezTo>
                    <a:pt x="441891" y="160568"/>
                    <a:pt x="438615" y="167121"/>
                    <a:pt x="436481" y="174588"/>
                  </a:cubicBezTo>
                  <a:cubicBezTo>
                    <a:pt x="434347" y="182056"/>
                    <a:pt x="433281" y="189752"/>
                    <a:pt x="433281" y="197677"/>
                  </a:cubicBezTo>
                  <a:cubicBezTo>
                    <a:pt x="433281" y="205907"/>
                    <a:pt x="434271" y="213717"/>
                    <a:pt x="436252" y="221109"/>
                  </a:cubicBezTo>
                  <a:cubicBezTo>
                    <a:pt x="438234" y="228500"/>
                    <a:pt x="441358" y="235091"/>
                    <a:pt x="445625" y="240882"/>
                  </a:cubicBezTo>
                  <a:cubicBezTo>
                    <a:pt x="449892" y="246521"/>
                    <a:pt x="455226" y="251017"/>
                    <a:pt x="461627" y="254370"/>
                  </a:cubicBezTo>
                  <a:cubicBezTo>
                    <a:pt x="468028" y="257723"/>
                    <a:pt x="475648" y="259399"/>
                    <a:pt x="484487" y="259399"/>
                  </a:cubicBezTo>
                  <a:cubicBezTo>
                    <a:pt x="498660" y="259399"/>
                    <a:pt x="510243" y="256046"/>
                    <a:pt x="519234" y="249341"/>
                  </a:cubicBezTo>
                  <a:cubicBezTo>
                    <a:pt x="528226" y="242635"/>
                    <a:pt x="534550" y="231891"/>
                    <a:pt x="538208" y="217108"/>
                  </a:cubicBezTo>
                  <a:lnTo>
                    <a:pt x="519234" y="217108"/>
                  </a:lnTo>
                  <a:cubicBezTo>
                    <a:pt x="517101" y="225642"/>
                    <a:pt x="513367" y="232348"/>
                    <a:pt x="508033" y="237225"/>
                  </a:cubicBezTo>
                  <a:cubicBezTo>
                    <a:pt x="502699" y="242102"/>
                    <a:pt x="496298" y="244540"/>
                    <a:pt x="488830" y="244540"/>
                  </a:cubicBezTo>
                  <a:cubicBezTo>
                    <a:pt x="482125" y="244540"/>
                    <a:pt x="476486" y="243473"/>
                    <a:pt x="471914" y="241340"/>
                  </a:cubicBezTo>
                  <a:cubicBezTo>
                    <a:pt x="467342" y="239206"/>
                    <a:pt x="463532" y="236158"/>
                    <a:pt x="460484" y="232196"/>
                  </a:cubicBezTo>
                  <a:cubicBezTo>
                    <a:pt x="457588" y="228386"/>
                    <a:pt x="455455" y="223890"/>
                    <a:pt x="454083" y="218708"/>
                  </a:cubicBezTo>
                  <a:cubicBezTo>
                    <a:pt x="452712" y="213527"/>
                    <a:pt x="452026" y="207888"/>
                    <a:pt x="452026" y="201792"/>
                  </a:cubicBezTo>
                  <a:lnTo>
                    <a:pt x="535236" y="201792"/>
                  </a:lnTo>
                  <a:cubicBezTo>
                    <a:pt x="536608" y="201792"/>
                    <a:pt x="537598" y="201487"/>
                    <a:pt x="538208" y="200877"/>
                  </a:cubicBezTo>
                  <a:cubicBezTo>
                    <a:pt x="538818" y="200268"/>
                    <a:pt x="539122" y="199125"/>
                    <a:pt x="539122" y="197448"/>
                  </a:cubicBezTo>
                  <a:cubicBezTo>
                    <a:pt x="539122" y="188609"/>
                    <a:pt x="538094" y="180418"/>
                    <a:pt x="536036" y="172874"/>
                  </a:cubicBezTo>
                  <a:cubicBezTo>
                    <a:pt x="533979" y="165330"/>
                    <a:pt x="530817" y="158815"/>
                    <a:pt x="526549" y="153329"/>
                  </a:cubicBezTo>
                  <a:cubicBezTo>
                    <a:pt x="522130" y="147995"/>
                    <a:pt x="516567" y="143766"/>
                    <a:pt x="509862" y="140641"/>
                  </a:cubicBezTo>
                  <a:cubicBezTo>
                    <a:pt x="503156" y="137517"/>
                    <a:pt x="495079" y="135955"/>
                    <a:pt x="485630" y="135955"/>
                  </a:cubicBezTo>
                  <a:close/>
                  <a:moveTo>
                    <a:pt x="288120" y="135955"/>
                  </a:moveTo>
                  <a:cubicBezTo>
                    <a:pt x="282176" y="135955"/>
                    <a:pt x="276690" y="137327"/>
                    <a:pt x="271660" y="140070"/>
                  </a:cubicBezTo>
                  <a:cubicBezTo>
                    <a:pt x="266631" y="142813"/>
                    <a:pt x="261907" y="147614"/>
                    <a:pt x="257487" y="154472"/>
                  </a:cubicBezTo>
                  <a:lnTo>
                    <a:pt x="257944" y="139613"/>
                  </a:lnTo>
                  <a:lnTo>
                    <a:pt x="240342" y="139613"/>
                  </a:lnTo>
                  <a:lnTo>
                    <a:pt x="240342" y="255741"/>
                  </a:lnTo>
                  <a:lnTo>
                    <a:pt x="257487" y="255741"/>
                  </a:lnTo>
                  <a:lnTo>
                    <a:pt x="257487" y="188304"/>
                  </a:lnTo>
                  <a:cubicBezTo>
                    <a:pt x="257487" y="182208"/>
                    <a:pt x="258364" y="176951"/>
                    <a:pt x="260116" y="172531"/>
                  </a:cubicBezTo>
                  <a:cubicBezTo>
                    <a:pt x="261869" y="168111"/>
                    <a:pt x="264269" y="164530"/>
                    <a:pt x="267317" y="161787"/>
                  </a:cubicBezTo>
                  <a:cubicBezTo>
                    <a:pt x="270213" y="158891"/>
                    <a:pt x="273527" y="156796"/>
                    <a:pt x="277261" y="155500"/>
                  </a:cubicBezTo>
                  <a:cubicBezTo>
                    <a:pt x="280995" y="154205"/>
                    <a:pt x="284843" y="153557"/>
                    <a:pt x="288805" y="153557"/>
                  </a:cubicBezTo>
                  <a:cubicBezTo>
                    <a:pt x="290787" y="153557"/>
                    <a:pt x="292501" y="153710"/>
                    <a:pt x="293949" y="154014"/>
                  </a:cubicBezTo>
                  <a:cubicBezTo>
                    <a:pt x="295397" y="154319"/>
                    <a:pt x="297035" y="154700"/>
                    <a:pt x="298864" y="155157"/>
                  </a:cubicBezTo>
                  <a:lnTo>
                    <a:pt x="298864" y="137098"/>
                  </a:lnTo>
                  <a:cubicBezTo>
                    <a:pt x="297492" y="136641"/>
                    <a:pt x="295816" y="136336"/>
                    <a:pt x="293835" y="136184"/>
                  </a:cubicBezTo>
                  <a:cubicBezTo>
                    <a:pt x="291853" y="136031"/>
                    <a:pt x="289948" y="135955"/>
                    <a:pt x="288120" y="135955"/>
                  </a:cubicBezTo>
                  <a:close/>
                  <a:moveTo>
                    <a:pt x="110726" y="84977"/>
                  </a:moveTo>
                  <a:lnTo>
                    <a:pt x="110726" y="100751"/>
                  </a:lnTo>
                  <a:lnTo>
                    <a:pt x="163075" y="100751"/>
                  </a:lnTo>
                  <a:lnTo>
                    <a:pt x="163075" y="255741"/>
                  </a:lnTo>
                  <a:lnTo>
                    <a:pt x="181135" y="255741"/>
                  </a:lnTo>
                  <a:lnTo>
                    <a:pt x="181135" y="100751"/>
                  </a:lnTo>
                  <a:lnTo>
                    <a:pt x="232570" y="100751"/>
                  </a:lnTo>
                  <a:lnTo>
                    <a:pt x="232570" y="84977"/>
                  </a:lnTo>
                  <a:close/>
                  <a:moveTo>
                    <a:pt x="706686" y="81320"/>
                  </a:moveTo>
                  <a:cubicBezTo>
                    <a:pt x="694037" y="81320"/>
                    <a:pt x="683255" y="83796"/>
                    <a:pt x="674339" y="88749"/>
                  </a:cubicBezTo>
                  <a:cubicBezTo>
                    <a:pt x="665424" y="93702"/>
                    <a:pt x="658071" y="100293"/>
                    <a:pt x="652279" y="108523"/>
                  </a:cubicBezTo>
                  <a:cubicBezTo>
                    <a:pt x="646488" y="116753"/>
                    <a:pt x="642259" y="126240"/>
                    <a:pt x="639592" y="136984"/>
                  </a:cubicBezTo>
                  <a:cubicBezTo>
                    <a:pt x="636925" y="147728"/>
                    <a:pt x="635592" y="158891"/>
                    <a:pt x="635592" y="170474"/>
                  </a:cubicBezTo>
                  <a:cubicBezTo>
                    <a:pt x="635592" y="182361"/>
                    <a:pt x="636925" y="193677"/>
                    <a:pt x="639592" y="204421"/>
                  </a:cubicBezTo>
                  <a:cubicBezTo>
                    <a:pt x="642259" y="215165"/>
                    <a:pt x="646488" y="224652"/>
                    <a:pt x="652279" y="232881"/>
                  </a:cubicBezTo>
                  <a:cubicBezTo>
                    <a:pt x="657918" y="240959"/>
                    <a:pt x="665234" y="247398"/>
                    <a:pt x="674225" y="252198"/>
                  </a:cubicBezTo>
                  <a:cubicBezTo>
                    <a:pt x="683217" y="256999"/>
                    <a:pt x="694037" y="259399"/>
                    <a:pt x="706686" y="259399"/>
                  </a:cubicBezTo>
                  <a:cubicBezTo>
                    <a:pt x="714154" y="259399"/>
                    <a:pt x="721240" y="258408"/>
                    <a:pt x="727946" y="256427"/>
                  </a:cubicBezTo>
                  <a:cubicBezTo>
                    <a:pt x="734652" y="254446"/>
                    <a:pt x="740671" y="251474"/>
                    <a:pt x="746005" y="247512"/>
                  </a:cubicBezTo>
                  <a:cubicBezTo>
                    <a:pt x="751187" y="243549"/>
                    <a:pt x="755492" y="238673"/>
                    <a:pt x="758921" y="232881"/>
                  </a:cubicBezTo>
                  <a:cubicBezTo>
                    <a:pt x="762350" y="227090"/>
                    <a:pt x="764522" y="220385"/>
                    <a:pt x="765436" y="212765"/>
                  </a:cubicBezTo>
                  <a:lnTo>
                    <a:pt x="746005" y="212765"/>
                  </a:lnTo>
                  <a:cubicBezTo>
                    <a:pt x="743719" y="223890"/>
                    <a:pt x="739033" y="231777"/>
                    <a:pt x="731946" y="236425"/>
                  </a:cubicBezTo>
                  <a:cubicBezTo>
                    <a:pt x="724860" y="241073"/>
                    <a:pt x="716440" y="243397"/>
                    <a:pt x="706686" y="243397"/>
                  </a:cubicBezTo>
                  <a:cubicBezTo>
                    <a:pt x="696780" y="243397"/>
                    <a:pt x="688474" y="241263"/>
                    <a:pt x="681769" y="236996"/>
                  </a:cubicBezTo>
                  <a:cubicBezTo>
                    <a:pt x="675063" y="232729"/>
                    <a:pt x="669729" y="227090"/>
                    <a:pt x="665767" y="220080"/>
                  </a:cubicBezTo>
                  <a:cubicBezTo>
                    <a:pt x="661804" y="213069"/>
                    <a:pt x="658985" y="205221"/>
                    <a:pt x="657309" y="196534"/>
                  </a:cubicBezTo>
                  <a:cubicBezTo>
                    <a:pt x="655632" y="187847"/>
                    <a:pt x="654794" y="179160"/>
                    <a:pt x="654794" y="170474"/>
                  </a:cubicBezTo>
                  <a:cubicBezTo>
                    <a:pt x="654794" y="161787"/>
                    <a:pt x="655632" y="153100"/>
                    <a:pt x="657309" y="144413"/>
                  </a:cubicBezTo>
                  <a:cubicBezTo>
                    <a:pt x="658985" y="135726"/>
                    <a:pt x="661804" y="127878"/>
                    <a:pt x="665767" y="120867"/>
                  </a:cubicBezTo>
                  <a:cubicBezTo>
                    <a:pt x="669729" y="113857"/>
                    <a:pt x="675063" y="108180"/>
                    <a:pt x="681769" y="103837"/>
                  </a:cubicBezTo>
                  <a:cubicBezTo>
                    <a:pt x="688474" y="99493"/>
                    <a:pt x="696780" y="97322"/>
                    <a:pt x="706686" y="97322"/>
                  </a:cubicBezTo>
                  <a:cubicBezTo>
                    <a:pt x="716440" y="97322"/>
                    <a:pt x="724974" y="99722"/>
                    <a:pt x="732289" y="104523"/>
                  </a:cubicBezTo>
                  <a:cubicBezTo>
                    <a:pt x="739605" y="109323"/>
                    <a:pt x="743948" y="116524"/>
                    <a:pt x="745320" y="126125"/>
                  </a:cubicBezTo>
                  <a:lnTo>
                    <a:pt x="764522" y="126125"/>
                  </a:lnTo>
                  <a:cubicBezTo>
                    <a:pt x="763608" y="118353"/>
                    <a:pt x="761436" y="111647"/>
                    <a:pt x="758007" y="106008"/>
                  </a:cubicBezTo>
                  <a:cubicBezTo>
                    <a:pt x="754578" y="100370"/>
                    <a:pt x="750273" y="95721"/>
                    <a:pt x="745091" y="92064"/>
                  </a:cubicBezTo>
                  <a:cubicBezTo>
                    <a:pt x="739757" y="88406"/>
                    <a:pt x="733775" y="85701"/>
                    <a:pt x="727146" y="83949"/>
                  </a:cubicBezTo>
                  <a:cubicBezTo>
                    <a:pt x="720516" y="82196"/>
                    <a:pt x="713697" y="81320"/>
                    <a:pt x="706686" y="81320"/>
                  </a:cubicBezTo>
                  <a:close/>
                  <a:moveTo>
                    <a:pt x="1687609" y="80405"/>
                  </a:moveTo>
                  <a:cubicBezTo>
                    <a:pt x="1685780" y="80405"/>
                    <a:pt x="1684523" y="80748"/>
                    <a:pt x="1683837" y="81434"/>
                  </a:cubicBezTo>
                  <a:cubicBezTo>
                    <a:pt x="1683151" y="82120"/>
                    <a:pt x="1682808" y="83377"/>
                    <a:pt x="1682808" y="85206"/>
                  </a:cubicBezTo>
                  <a:lnTo>
                    <a:pt x="1682808" y="140984"/>
                  </a:lnTo>
                  <a:cubicBezTo>
                    <a:pt x="1682808" y="142813"/>
                    <a:pt x="1683113" y="144032"/>
                    <a:pt x="1683722" y="144642"/>
                  </a:cubicBezTo>
                  <a:cubicBezTo>
                    <a:pt x="1684332" y="145251"/>
                    <a:pt x="1685628" y="145556"/>
                    <a:pt x="1687609" y="145556"/>
                  </a:cubicBezTo>
                  <a:lnTo>
                    <a:pt x="1741330" y="145556"/>
                  </a:lnTo>
                  <a:lnTo>
                    <a:pt x="1741330" y="172988"/>
                  </a:lnTo>
                  <a:lnTo>
                    <a:pt x="1657891" y="172988"/>
                  </a:lnTo>
                  <a:lnTo>
                    <a:pt x="1657891" y="188533"/>
                  </a:lnTo>
                  <a:lnTo>
                    <a:pt x="1843514" y="188533"/>
                  </a:lnTo>
                  <a:lnTo>
                    <a:pt x="1843514" y="172988"/>
                  </a:lnTo>
                  <a:lnTo>
                    <a:pt x="1759846" y="172988"/>
                  </a:lnTo>
                  <a:lnTo>
                    <a:pt x="1759846" y="145556"/>
                  </a:lnTo>
                  <a:lnTo>
                    <a:pt x="1821111" y="145556"/>
                  </a:lnTo>
                  <a:lnTo>
                    <a:pt x="1821111" y="130469"/>
                  </a:lnTo>
                  <a:lnTo>
                    <a:pt x="1700868" y="130469"/>
                  </a:lnTo>
                  <a:lnTo>
                    <a:pt x="1700868" y="95264"/>
                  </a:lnTo>
                  <a:lnTo>
                    <a:pt x="1819054" y="95264"/>
                  </a:lnTo>
                  <a:lnTo>
                    <a:pt x="1819054" y="80405"/>
                  </a:lnTo>
                  <a:close/>
                  <a:moveTo>
                    <a:pt x="2373790" y="79491"/>
                  </a:moveTo>
                  <a:lnTo>
                    <a:pt x="2373790" y="98236"/>
                  </a:lnTo>
                  <a:cubicBezTo>
                    <a:pt x="2373790" y="107837"/>
                    <a:pt x="2372380" y="116486"/>
                    <a:pt x="2369561" y="124182"/>
                  </a:cubicBezTo>
                  <a:cubicBezTo>
                    <a:pt x="2366741" y="131878"/>
                    <a:pt x="2362893" y="138774"/>
                    <a:pt x="2358016" y="144870"/>
                  </a:cubicBezTo>
                  <a:cubicBezTo>
                    <a:pt x="2352987" y="151119"/>
                    <a:pt x="2347158" y="156605"/>
                    <a:pt x="2340528" y="161330"/>
                  </a:cubicBezTo>
                  <a:cubicBezTo>
                    <a:pt x="2333899" y="166054"/>
                    <a:pt x="2326698" y="170169"/>
                    <a:pt x="2318926" y="173674"/>
                  </a:cubicBezTo>
                  <a:lnTo>
                    <a:pt x="2332870" y="186476"/>
                  </a:lnTo>
                  <a:cubicBezTo>
                    <a:pt x="2337900" y="183885"/>
                    <a:pt x="2342967" y="180837"/>
                    <a:pt x="2348072" y="177332"/>
                  </a:cubicBezTo>
                  <a:cubicBezTo>
                    <a:pt x="2353178" y="173826"/>
                    <a:pt x="2358016" y="169940"/>
                    <a:pt x="2362588" y="165673"/>
                  </a:cubicBezTo>
                  <a:cubicBezTo>
                    <a:pt x="2367160" y="161253"/>
                    <a:pt x="2371275" y="156529"/>
                    <a:pt x="2374933" y="151500"/>
                  </a:cubicBezTo>
                  <a:cubicBezTo>
                    <a:pt x="2378590" y="146471"/>
                    <a:pt x="2381486" y="141060"/>
                    <a:pt x="2383620" y="135269"/>
                  </a:cubicBezTo>
                  <a:cubicBezTo>
                    <a:pt x="2386210" y="140756"/>
                    <a:pt x="2389487" y="145785"/>
                    <a:pt x="2393450" y="150357"/>
                  </a:cubicBezTo>
                  <a:cubicBezTo>
                    <a:pt x="2397412" y="154929"/>
                    <a:pt x="2401679" y="159044"/>
                    <a:pt x="2406251" y="162701"/>
                  </a:cubicBezTo>
                  <a:cubicBezTo>
                    <a:pt x="2410823" y="166511"/>
                    <a:pt x="2415509" y="169864"/>
                    <a:pt x="2420310" y="172760"/>
                  </a:cubicBezTo>
                  <a:cubicBezTo>
                    <a:pt x="2425110" y="175655"/>
                    <a:pt x="2429644" y="178170"/>
                    <a:pt x="2433912" y="180303"/>
                  </a:cubicBezTo>
                  <a:lnTo>
                    <a:pt x="2445570" y="166130"/>
                  </a:lnTo>
                  <a:cubicBezTo>
                    <a:pt x="2438712" y="163692"/>
                    <a:pt x="2432083" y="160453"/>
                    <a:pt x="2425682" y="156415"/>
                  </a:cubicBezTo>
                  <a:cubicBezTo>
                    <a:pt x="2419281" y="152376"/>
                    <a:pt x="2413642" y="147461"/>
                    <a:pt x="2408766" y="141670"/>
                  </a:cubicBezTo>
                  <a:cubicBezTo>
                    <a:pt x="2403889" y="136031"/>
                    <a:pt x="2400003" y="129592"/>
                    <a:pt x="2397107" y="122353"/>
                  </a:cubicBezTo>
                  <a:cubicBezTo>
                    <a:pt x="2394212" y="115114"/>
                    <a:pt x="2392764" y="107151"/>
                    <a:pt x="2392764" y="98465"/>
                  </a:cubicBezTo>
                  <a:lnTo>
                    <a:pt x="2392764" y="79491"/>
                  </a:lnTo>
                  <a:close/>
                  <a:moveTo>
                    <a:pt x="1907065" y="79491"/>
                  </a:moveTo>
                  <a:lnTo>
                    <a:pt x="1907065" y="98236"/>
                  </a:lnTo>
                  <a:cubicBezTo>
                    <a:pt x="1907065" y="107837"/>
                    <a:pt x="1905655" y="116486"/>
                    <a:pt x="1902836" y="124182"/>
                  </a:cubicBezTo>
                  <a:cubicBezTo>
                    <a:pt x="1900016" y="131878"/>
                    <a:pt x="1896168" y="138774"/>
                    <a:pt x="1891291" y="144870"/>
                  </a:cubicBezTo>
                  <a:cubicBezTo>
                    <a:pt x="1886262" y="151119"/>
                    <a:pt x="1880433" y="156605"/>
                    <a:pt x="1873804" y="161330"/>
                  </a:cubicBezTo>
                  <a:cubicBezTo>
                    <a:pt x="1867174" y="166054"/>
                    <a:pt x="1859973" y="170169"/>
                    <a:pt x="1852201" y="173674"/>
                  </a:cubicBezTo>
                  <a:lnTo>
                    <a:pt x="1866145" y="186476"/>
                  </a:lnTo>
                  <a:cubicBezTo>
                    <a:pt x="1871175" y="183885"/>
                    <a:pt x="1876242" y="180837"/>
                    <a:pt x="1881347" y="177332"/>
                  </a:cubicBezTo>
                  <a:cubicBezTo>
                    <a:pt x="1886453" y="173826"/>
                    <a:pt x="1891291" y="169940"/>
                    <a:pt x="1895863" y="165673"/>
                  </a:cubicBezTo>
                  <a:cubicBezTo>
                    <a:pt x="1900435" y="161253"/>
                    <a:pt x="1904550" y="156529"/>
                    <a:pt x="1908208" y="151500"/>
                  </a:cubicBezTo>
                  <a:cubicBezTo>
                    <a:pt x="1911866" y="146471"/>
                    <a:pt x="1914761" y="141060"/>
                    <a:pt x="1916895" y="135269"/>
                  </a:cubicBezTo>
                  <a:cubicBezTo>
                    <a:pt x="1919486" y="140756"/>
                    <a:pt x="1922762" y="145785"/>
                    <a:pt x="1926724" y="150357"/>
                  </a:cubicBezTo>
                  <a:cubicBezTo>
                    <a:pt x="1930687" y="154929"/>
                    <a:pt x="1934954" y="159044"/>
                    <a:pt x="1939526" y="162701"/>
                  </a:cubicBezTo>
                  <a:cubicBezTo>
                    <a:pt x="1944098" y="166511"/>
                    <a:pt x="1948784" y="169864"/>
                    <a:pt x="1953585" y="172760"/>
                  </a:cubicBezTo>
                  <a:cubicBezTo>
                    <a:pt x="1958386" y="175655"/>
                    <a:pt x="1962920" y="178170"/>
                    <a:pt x="1967187" y="180303"/>
                  </a:cubicBezTo>
                  <a:lnTo>
                    <a:pt x="1978845" y="166130"/>
                  </a:lnTo>
                  <a:cubicBezTo>
                    <a:pt x="1971987" y="163692"/>
                    <a:pt x="1965358" y="160453"/>
                    <a:pt x="1958957" y="156415"/>
                  </a:cubicBezTo>
                  <a:cubicBezTo>
                    <a:pt x="1952556" y="152376"/>
                    <a:pt x="1946917" y="147461"/>
                    <a:pt x="1942041" y="141670"/>
                  </a:cubicBezTo>
                  <a:cubicBezTo>
                    <a:pt x="1937164" y="136031"/>
                    <a:pt x="1933278" y="129592"/>
                    <a:pt x="1930382" y="122353"/>
                  </a:cubicBezTo>
                  <a:cubicBezTo>
                    <a:pt x="1927486" y="115114"/>
                    <a:pt x="1926038" y="107151"/>
                    <a:pt x="1926038" y="98465"/>
                  </a:cubicBezTo>
                  <a:lnTo>
                    <a:pt x="1926038" y="79491"/>
                  </a:lnTo>
                  <a:close/>
                  <a:moveTo>
                    <a:pt x="2207369" y="79262"/>
                  </a:moveTo>
                  <a:lnTo>
                    <a:pt x="2207369" y="90006"/>
                  </a:lnTo>
                  <a:cubicBezTo>
                    <a:pt x="2207369" y="104027"/>
                    <a:pt x="2201197" y="116067"/>
                    <a:pt x="2188852" y="126125"/>
                  </a:cubicBezTo>
                  <a:cubicBezTo>
                    <a:pt x="2176508" y="136184"/>
                    <a:pt x="2157992" y="144185"/>
                    <a:pt x="2133303" y="150128"/>
                  </a:cubicBezTo>
                  <a:lnTo>
                    <a:pt x="2145876" y="164301"/>
                  </a:lnTo>
                  <a:cubicBezTo>
                    <a:pt x="2153038" y="162320"/>
                    <a:pt x="2160163" y="159882"/>
                    <a:pt x="2167250" y="156986"/>
                  </a:cubicBezTo>
                  <a:cubicBezTo>
                    <a:pt x="2174336" y="154091"/>
                    <a:pt x="2181080" y="150662"/>
                    <a:pt x="2187481" y="146699"/>
                  </a:cubicBezTo>
                  <a:cubicBezTo>
                    <a:pt x="2193882" y="142889"/>
                    <a:pt x="2199673" y="138432"/>
                    <a:pt x="2204854" y="133326"/>
                  </a:cubicBezTo>
                  <a:cubicBezTo>
                    <a:pt x="2210036" y="128221"/>
                    <a:pt x="2214303" y="122468"/>
                    <a:pt x="2217656" y="116067"/>
                  </a:cubicBezTo>
                  <a:cubicBezTo>
                    <a:pt x="2220247" y="122163"/>
                    <a:pt x="2224095" y="127725"/>
                    <a:pt x="2229200" y="132755"/>
                  </a:cubicBezTo>
                  <a:cubicBezTo>
                    <a:pt x="2234306" y="137784"/>
                    <a:pt x="2240135" y="142356"/>
                    <a:pt x="2246688" y="146471"/>
                  </a:cubicBezTo>
                  <a:cubicBezTo>
                    <a:pt x="2253242" y="150585"/>
                    <a:pt x="2260214" y="154129"/>
                    <a:pt x="2267605" y="157101"/>
                  </a:cubicBezTo>
                  <a:cubicBezTo>
                    <a:pt x="2274996" y="160072"/>
                    <a:pt x="2282274" y="162473"/>
                    <a:pt x="2289436" y="164301"/>
                  </a:cubicBezTo>
                  <a:lnTo>
                    <a:pt x="2300866" y="149900"/>
                  </a:lnTo>
                  <a:cubicBezTo>
                    <a:pt x="2291570" y="148071"/>
                    <a:pt x="2282502" y="145404"/>
                    <a:pt x="2273663" y="141899"/>
                  </a:cubicBezTo>
                  <a:cubicBezTo>
                    <a:pt x="2264824" y="138393"/>
                    <a:pt x="2256975" y="134126"/>
                    <a:pt x="2250117" y="129097"/>
                  </a:cubicBezTo>
                  <a:cubicBezTo>
                    <a:pt x="2243259" y="124068"/>
                    <a:pt x="2237773" y="118277"/>
                    <a:pt x="2233658" y="111723"/>
                  </a:cubicBezTo>
                  <a:cubicBezTo>
                    <a:pt x="2229543" y="105170"/>
                    <a:pt x="2227486" y="97855"/>
                    <a:pt x="2227486" y="89778"/>
                  </a:cubicBezTo>
                  <a:lnTo>
                    <a:pt x="2227486" y="79262"/>
                  </a:lnTo>
                  <a:close/>
                  <a:moveTo>
                    <a:pt x="2467287" y="74462"/>
                  </a:moveTo>
                  <a:lnTo>
                    <a:pt x="2467287" y="196763"/>
                  </a:lnTo>
                  <a:lnTo>
                    <a:pt x="2485118" y="196763"/>
                  </a:lnTo>
                  <a:lnTo>
                    <a:pt x="2485118" y="137327"/>
                  </a:lnTo>
                  <a:lnTo>
                    <a:pt x="2513464" y="137327"/>
                  </a:lnTo>
                  <a:lnTo>
                    <a:pt x="2513464" y="121782"/>
                  </a:lnTo>
                  <a:lnTo>
                    <a:pt x="2485118" y="121782"/>
                  </a:lnTo>
                  <a:lnTo>
                    <a:pt x="2485118" y="74462"/>
                  </a:lnTo>
                  <a:close/>
                  <a:moveTo>
                    <a:pt x="2000562" y="74462"/>
                  </a:moveTo>
                  <a:lnTo>
                    <a:pt x="2000562" y="196763"/>
                  </a:lnTo>
                  <a:lnTo>
                    <a:pt x="2018393" y="196763"/>
                  </a:lnTo>
                  <a:lnTo>
                    <a:pt x="2018393" y="137327"/>
                  </a:lnTo>
                  <a:lnTo>
                    <a:pt x="2046739" y="137327"/>
                  </a:lnTo>
                  <a:lnTo>
                    <a:pt x="2046739" y="121782"/>
                  </a:lnTo>
                  <a:lnTo>
                    <a:pt x="2018393" y="121782"/>
                  </a:lnTo>
                  <a:lnTo>
                    <a:pt x="2018393" y="74462"/>
                  </a:lnTo>
                  <a:close/>
                  <a:moveTo>
                    <a:pt x="0" y="0"/>
                  </a:moveTo>
                  <a:lnTo>
                    <a:pt x="2622000" y="0"/>
                  </a:lnTo>
                  <a:lnTo>
                    <a:pt x="2622000" y="361345"/>
                  </a:lnTo>
                  <a:lnTo>
                    <a:pt x="0" y="361345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7297801" y="3708327"/>
              <a:ext cx="22092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2016. 04.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CS</a:t>
              </a: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1545499" y="5320900"/>
            <a:ext cx="3979361" cy="714702"/>
            <a:chOff x="1839715" y="5459337"/>
            <a:chExt cx="3979361" cy="714702"/>
          </a:xfrm>
        </p:grpSpPr>
        <p:sp>
          <p:nvSpPr>
            <p:cNvPr id="52" name="자유형 51"/>
            <p:cNvSpPr/>
            <p:nvPr/>
          </p:nvSpPr>
          <p:spPr>
            <a:xfrm>
              <a:off x="2988079" y="5820680"/>
              <a:ext cx="2830997" cy="353359"/>
            </a:xfrm>
            <a:custGeom>
              <a:avLst/>
              <a:gdLst/>
              <a:ahLst/>
              <a:cxnLst/>
              <a:rect l="l" t="t" r="r" b="b"/>
              <a:pathLst>
                <a:path w="2830997" h="353359">
                  <a:moveTo>
                    <a:pt x="1949538" y="223752"/>
                  </a:moveTo>
                  <a:lnTo>
                    <a:pt x="2045321" y="223752"/>
                  </a:lnTo>
                  <a:lnTo>
                    <a:pt x="2045321" y="252099"/>
                  </a:lnTo>
                  <a:lnTo>
                    <a:pt x="1949538" y="252099"/>
                  </a:lnTo>
                  <a:close/>
                  <a:moveTo>
                    <a:pt x="1054035" y="211408"/>
                  </a:moveTo>
                  <a:cubicBezTo>
                    <a:pt x="1070190" y="211408"/>
                    <a:pt x="1082915" y="213542"/>
                    <a:pt x="1092211" y="217809"/>
                  </a:cubicBezTo>
                  <a:cubicBezTo>
                    <a:pt x="1101508" y="222076"/>
                    <a:pt x="1106156" y="228020"/>
                    <a:pt x="1106156" y="235640"/>
                  </a:cubicBezTo>
                  <a:cubicBezTo>
                    <a:pt x="1106156" y="242955"/>
                    <a:pt x="1101470" y="248708"/>
                    <a:pt x="1092097" y="252899"/>
                  </a:cubicBezTo>
                  <a:cubicBezTo>
                    <a:pt x="1082725" y="257090"/>
                    <a:pt x="1070037" y="259185"/>
                    <a:pt x="1054035" y="259185"/>
                  </a:cubicBezTo>
                  <a:cubicBezTo>
                    <a:pt x="1037271" y="259185"/>
                    <a:pt x="1024279" y="257090"/>
                    <a:pt x="1015059" y="252899"/>
                  </a:cubicBezTo>
                  <a:cubicBezTo>
                    <a:pt x="1005839" y="248708"/>
                    <a:pt x="1001229" y="242879"/>
                    <a:pt x="1001229" y="235411"/>
                  </a:cubicBezTo>
                  <a:cubicBezTo>
                    <a:pt x="1001229" y="227943"/>
                    <a:pt x="1005839" y="222076"/>
                    <a:pt x="1015059" y="217809"/>
                  </a:cubicBezTo>
                  <a:cubicBezTo>
                    <a:pt x="1024279" y="213542"/>
                    <a:pt x="1037271" y="211408"/>
                    <a:pt x="1054035" y="211408"/>
                  </a:cubicBezTo>
                  <a:close/>
                  <a:moveTo>
                    <a:pt x="2667722" y="205236"/>
                  </a:moveTo>
                  <a:cubicBezTo>
                    <a:pt x="2682201" y="205236"/>
                    <a:pt x="2694202" y="207598"/>
                    <a:pt x="2703727" y="212322"/>
                  </a:cubicBezTo>
                  <a:cubicBezTo>
                    <a:pt x="2713252" y="217047"/>
                    <a:pt x="2718014" y="223524"/>
                    <a:pt x="2718014" y="231753"/>
                  </a:cubicBezTo>
                  <a:cubicBezTo>
                    <a:pt x="2718014" y="235868"/>
                    <a:pt x="2716719" y="239564"/>
                    <a:pt x="2714128" y="242841"/>
                  </a:cubicBezTo>
                  <a:cubicBezTo>
                    <a:pt x="2711538" y="246117"/>
                    <a:pt x="2708032" y="248898"/>
                    <a:pt x="2703613" y="251184"/>
                  </a:cubicBezTo>
                  <a:cubicBezTo>
                    <a:pt x="2699041" y="253470"/>
                    <a:pt x="2693707" y="255223"/>
                    <a:pt x="2687611" y="256442"/>
                  </a:cubicBezTo>
                  <a:cubicBezTo>
                    <a:pt x="2681515" y="257661"/>
                    <a:pt x="2674885" y="258271"/>
                    <a:pt x="2667722" y="258271"/>
                  </a:cubicBezTo>
                  <a:cubicBezTo>
                    <a:pt x="2660712" y="258271"/>
                    <a:pt x="2654197" y="257661"/>
                    <a:pt x="2648177" y="256442"/>
                  </a:cubicBezTo>
                  <a:cubicBezTo>
                    <a:pt x="2642157" y="255223"/>
                    <a:pt x="2636938" y="253470"/>
                    <a:pt x="2632518" y="251184"/>
                  </a:cubicBezTo>
                  <a:cubicBezTo>
                    <a:pt x="2627946" y="248898"/>
                    <a:pt x="2624403" y="246079"/>
                    <a:pt x="2621888" y="242726"/>
                  </a:cubicBezTo>
                  <a:cubicBezTo>
                    <a:pt x="2619374" y="239373"/>
                    <a:pt x="2618116" y="235640"/>
                    <a:pt x="2618116" y="231525"/>
                  </a:cubicBezTo>
                  <a:cubicBezTo>
                    <a:pt x="2618116" y="227410"/>
                    <a:pt x="2619374" y="223714"/>
                    <a:pt x="2621888" y="220438"/>
                  </a:cubicBezTo>
                  <a:cubicBezTo>
                    <a:pt x="2624403" y="217161"/>
                    <a:pt x="2627870" y="214456"/>
                    <a:pt x="2632289" y="212322"/>
                  </a:cubicBezTo>
                  <a:cubicBezTo>
                    <a:pt x="2636862" y="210036"/>
                    <a:pt x="2642157" y="208284"/>
                    <a:pt x="2648177" y="207065"/>
                  </a:cubicBezTo>
                  <a:cubicBezTo>
                    <a:pt x="2654197" y="205845"/>
                    <a:pt x="2660712" y="205236"/>
                    <a:pt x="2667722" y="205236"/>
                  </a:cubicBezTo>
                  <a:close/>
                  <a:moveTo>
                    <a:pt x="195261" y="205236"/>
                  </a:moveTo>
                  <a:cubicBezTo>
                    <a:pt x="209739" y="205236"/>
                    <a:pt x="221741" y="207598"/>
                    <a:pt x="231266" y="212322"/>
                  </a:cubicBezTo>
                  <a:cubicBezTo>
                    <a:pt x="240791" y="217047"/>
                    <a:pt x="245553" y="223524"/>
                    <a:pt x="245553" y="231753"/>
                  </a:cubicBezTo>
                  <a:cubicBezTo>
                    <a:pt x="245553" y="235868"/>
                    <a:pt x="244258" y="239564"/>
                    <a:pt x="241667" y="242841"/>
                  </a:cubicBezTo>
                  <a:cubicBezTo>
                    <a:pt x="239076" y="246117"/>
                    <a:pt x="235571" y="248898"/>
                    <a:pt x="231151" y="251184"/>
                  </a:cubicBezTo>
                  <a:cubicBezTo>
                    <a:pt x="226579" y="253470"/>
                    <a:pt x="221245" y="255223"/>
                    <a:pt x="215149" y="256442"/>
                  </a:cubicBezTo>
                  <a:cubicBezTo>
                    <a:pt x="209053" y="257661"/>
                    <a:pt x="202424" y="258271"/>
                    <a:pt x="195261" y="258271"/>
                  </a:cubicBezTo>
                  <a:cubicBezTo>
                    <a:pt x="188251" y="258271"/>
                    <a:pt x="181736" y="257661"/>
                    <a:pt x="175716" y="256442"/>
                  </a:cubicBezTo>
                  <a:cubicBezTo>
                    <a:pt x="169696" y="255223"/>
                    <a:pt x="164476" y="253470"/>
                    <a:pt x="160057" y="251184"/>
                  </a:cubicBezTo>
                  <a:cubicBezTo>
                    <a:pt x="155485" y="248898"/>
                    <a:pt x="151941" y="246079"/>
                    <a:pt x="149427" y="242726"/>
                  </a:cubicBezTo>
                  <a:cubicBezTo>
                    <a:pt x="146912" y="239373"/>
                    <a:pt x="145655" y="235640"/>
                    <a:pt x="145655" y="231525"/>
                  </a:cubicBezTo>
                  <a:cubicBezTo>
                    <a:pt x="145655" y="227410"/>
                    <a:pt x="146912" y="223714"/>
                    <a:pt x="149427" y="220438"/>
                  </a:cubicBezTo>
                  <a:cubicBezTo>
                    <a:pt x="151941" y="217161"/>
                    <a:pt x="155409" y="214456"/>
                    <a:pt x="159828" y="212322"/>
                  </a:cubicBezTo>
                  <a:cubicBezTo>
                    <a:pt x="164400" y="210036"/>
                    <a:pt x="169696" y="208284"/>
                    <a:pt x="175716" y="207065"/>
                  </a:cubicBezTo>
                  <a:cubicBezTo>
                    <a:pt x="181736" y="205845"/>
                    <a:pt x="188251" y="205236"/>
                    <a:pt x="195261" y="205236"/>
                  </a:cubicBezTo>
                  <a:close/>
                  <a:moveTo>
                    <a:pt x="2399575" y="200207"/>
                  </a:moveTo>
                  <a:lnTo>
                    <a:pt x="2399575" y="260100"/>
                  </a:lnTo>
                  <a:cubicBezTo>
                    <a:pt x="2399575" y="261929"/>
                    <a:pt x="2399918" y="263186"/>
                    <a:pt x="2400603" y="263872"/>
                  </a:cubicBezTo>
                  <a:cubicBezTo>
                    <a:pt x="2401289" y="264558"/>
                    <a:pt x="2402546" y="264900"/>
                    <a:pt x="2404375" y="264900"/>
                  </a:cubicBezTo>
                  <a:lnTo>
                    <a:pt x="2536735" y="264900"/>
                  </a:lnTo>
                  <a:lnTo>
                    <a:pt x="2536735" y="249356"/>
                  </a:lnTo>
                  <a:lnTo>
                    <a:pt x="2418091" y="249356"/>
                  </a:lnTo>
                  <a:lnTo>
                    <a:pt x="2418091" y="200207"/>
                  </a:lnTo>
                  <a:close/>
                  <a:moveTo>
                    <a:pt x="531989" y="198606"/>
                  </a:moveTo>
                  <a:lnTo>
                    <a:pt x="531989" y="260100"/>
                  </a:lnTo>
                  <a:cubicBezTo>
                    <a:pt x="531989" y="261929"/>
                    <a:pt x="532332" y="263186"/>
                    <a:pt x="533018" y="263872"/>
                  </a:cubicBezTo>
                  <a:cubicBezTo>
                    <a:pt x="533703" y="264558"/>
                    <a:pt x="534961" y="264900"/>
                    <a:pt x="536790" y="264900"/>
                  </a:cubicBezTo>
                  <a:lnTo>
                    <a:pt x="669149" y="264900"/>
                  </a:lnTo>
                  <a:lnTo>
                    <a:pt x="669149" y="249356"/>
                  </a:lnTo>
                  <a:lnTo>
                    <a:pt x="550506" y="249356"/>
                  </a:lnTo>
                  <a:lnTo>
                    <a:pt x="550506" y="198606"/>
                  </a:lnTo>
                  <a:close/>
                  <a:moveTo>
                    <a:pt x="1054035" y="197921"/>
                  </a:moveTo>
                  <a:cubicBezTo>
                    <a:pt x="1029804" y="197921"/>
                    <a:pt x="1011630" y="201426"/>
                    <a:pt x="999514" y="208436"/>
                  </a:cubicBezTo>
                  <a:cubicBezTo>
                    <a:pt x="987398" y="215447"/>
                    <a:pt x="981340" y="224438"/>
                    <a:pt x="981340" y="235411"/>
                  </a:cubicBezTo>
                  <a:cubicBezTo>
                    <a:pt x="981340" y="246231"/>
                    <a:pt x="987360" y="255223"/>
                    <a:pt x="999400" y="262386"/>
                  </a:cubicBezTo>
                  <a:cubicBezTo>
                    <a:pt x="1011439" y="269549"/>
                    <a:pt x="1029651" y="273130"/>
                    <a:pt x="1054035" y="273130"/>
                  </a:cubicBezTo>
                  <a:cubicBezTo>
                    <a:pt x="1078419" y="273130"/>
                    <a:pt x="1096555" y="269549"/>
                    <a:pt x="1108442" y="262386"/>
                  </a:cubicBezTo>
                  <a:cubicBezTo>
                    <a:pt x="1120329" y="255223"/>
                    <a:pt x="1126273" y="246308"/>
                    <a:pt x="1126273" y="235640"/>
                  </a:cubicBezTo>
                  <a:cubicBezTo>
                    <a:pt x="1126273" y="224819"/>
                    <a:pt x="1120291" y="215828"/>
                    <a:pt x="1108328" y="208665"/>
                  </a:cubicBezTo>
                  <a:cubicBezTo>
                    <a:pt x="1096364" y="201502"/>
                    <a:pt x="1078267" y="197921"/>
                    <a:pt x="1054035" y="197921"/>
                  </a:cubicBezTo>
                  <a:close/>
                  <a:moveTo>
                    <a:pt x="2667722" y="190377"/>
                  </a:moveTo>
                  <a:cubicBezTo>
                    <a:pt x="2657359" y="190377"/>
                    <a:pt x="2647987" y="191367"/>
                    <a:pt x="2639605" y="193349"/>
                  </a:cubicBezTo>
                  <a:cubicBezTo>
                    <a:pt x="2631223" y="195330"/>
                    <a:pt x="2623984" y="198149"/>
                    <a:pt x="2617888" y="201807"/>
                  </a:cubicBezTo>
                  <a:cubicBezTo>
                    <a:pt x="2611792" y="205312"/>
                    <a:pt x="2607106" y="209617"/>
                    <a:pt x="2603829" y="214723"/>
                  </a:cubicBezTo>
                  <a:cubicBezTo>
                    <a:pt x="2600552" y="219828"/>
                    <a:pt x="2598914" y="225429"/>
                    <a:pt x="2598914" y="231525"/>
                  </a:cubicBezTo>
                  <a:cubicBezTo>
                    <a:pt x="2598914" y="237773"/>
                    <a:pt x="2600514" y="243450"/>
                    <a:pt x="2603714" y="248556"/>
                  </a:cubicBezTo>
                  <a:cubicBezTo>
                    <a:pt x="2606915" y="253661"/>
                    <a:pt x="2611563" y="257966"/>
                    <a:pt x="2617659" y="261471"/>
                  </a:cubicBezTo>
                  <a:cubicBezTo>
                    <a:pt x="2623603" y="264977"/>
                    <a:pt x="2630803" y="267682"/>
                    <a:pt x="2639262" y="269587"/>
                  </a:cubicBezTo>
                  <a:cubicBezTo>
                    <a:pt x="2647720" y="271492"/>
                    <a:pt x="2657207" y="272444"/>
                    <a:pt x="2667722" y="272444"/>
                  </a:cubicBezTo>
                  <a:cubicBezTo>
                    <a:pt x="2688754" y="272444"/>
                    <a:pt x="2705556" y="268787"/>
                    <a:pt x="2718129" y="261471"/>
                  </a:cubicBezTo>
                  <a:cubicBezTo>
                    <a:pt x="2730702" y="254156"/>
                    <a:pt x="2736988" y="244174"/>
                    <a:pt x="2736988" y="231525"/>
                  </a:cubicBezTo>
                  <a:cubicBezTo>
                    <a:pt x="2736988" y="219180"/>
                    <a:pt x="2730702" y="209236"/>
                    <a:pt x="2718129" y="201693"/>
                  </a:cubicBezTo>
                  <a:cubicBezTo>
                    <a:pt x="2705556" y="194149"/>
                    <a:pt x="2688754" y="190377"/>
                    <a:pt x="2667722" y="190377"/>
                  </a:cubicBezTo>
                  <a:close/>
                  <a:moveTo>
                    <a:pt x="195261" y="190377"/>
                  </a:moveTo>
                  <a:cubicBezTo>
                    <a:pt x="184898" y="190377"/>
                    <a:pt x="175525" y="191367"/>
                    <a:pt x="167143" y="193349"/>
                  </a:cubicBezTo>
                  <a:cubicBezTo>
                    <a:pt x="158761" y="195330"/>
                    <a:pt x="151522" y="198149"/>
                    <a:pt x="145426" y="201807"/>
                  </a:cubicBezTo>
                  <a:cubicBezTo>
                    <a:pt x="139330" y="205312"/>
                    <a:pt x="134644" y="209617"/>
                    <a:pt x="131367" y="214723"/>
                  </a:cubicBezTo>
                  <a:cubicBezTo>
                    <a:pt x="128091" y="219828"/>
                    <a:pt x="126453" y="225429"/>
                    <a:pt x="126453" y="231525"/>
                  </a:cubicBezTo>
                  <a:cubicBezTo>
                    <a:pt x="126453" y="237773"/>
                    <a:pt x="128053" y="243450"/>
                    <a:pt x="131253" y="248556"/>
                  </a:cubicBezTo>
                  <a:cubicBezTo>
                    <a:pt x="134454" y="253661"/>
                    <a:pt x="139102" y="257966"/>
                    <a:pt x="145198" y="261471"/>
                  </a:cubicBezTo>
                  <a:cubicBezTo>
                    <a:pt x="151141" y="264977"/>
                    <a:pt x="158342" y="267682"/>
                    <a:pt x="166800" y="269587"/>
                  </a:cubicBezTo>
                  <a:cubicBezTo>
                    <a:pt x="175259" y="271492"/>
                    <a:pt x="184746" y="272444"/>
                    <a:pt x="195261" y="272444"/>
                  </a:cubicBezTo>
                  <a:cubicBezTo>
                    <a:pt x="216292" y="272444"/>
                    <a:pt x="233094" y="268787"/>
                    <a:pt x="245667" y="261471"/>
                  </a:cubicBezTo>
                  <a:cubicBezTo>
                    <a:pt x="258240" y="254156"/>
                    <a:pt x="264527" y="244174"/>
                    <a:pt x="264527" y="231525"/>
                  </a:cubicBezTo>
                  <a:cubicBezTo>
                    <a:pt x="264527" y="219180"/>
                    <a:pt x="258240" y="209236"/>
                    <a:pt x="245667" y="201693"/>
                  </a:cubicBezTo>
                  <a:cubicBezTo>
                    <a:pt x="233094" y="194149"/>
                    <a:pt x="216292" y="190377"/>
                    <a:pt x="195261" y="190377"/>
                  </a:cubicBezTo>
                  <a:close/>
                  <a:moveTo>
                    <a:pt x="1931707" y="183747"/>
                  </a:moveTo>
                  <a:lnTo>
                    <a:pt x="1931707" y="262157"/>
                  </a:lnTo>
                  <a:cubicBezTo>
                    <a:pt x="1931707" y="263986"/>
                    <a:pt x="1932050" y="265243"/>
                    <a:pt x="1932735" y="265929"/>
                  </a:cubicBezTo>
                  <a:cubicBezTo>
                    <a:pt x="1933421" y="266615"/>
                    <a:pt x="1934679" y="266958"/>
                    <a:pt x="1936507" y="266958"/>
                  </a:cubicBezTo>
                  <a:lnTo>
                    <a:pt x="2058123" y="266958"/>
                  </a:lnTo>
                  <a:cubicBezTo>
                    <a:pt x="2059951" y="266958"/>
                    <a:pt x="2061209" y="266615"/>
                    <a:pt x="2061895" y="265929"/>
                  </a:cubicBezTo>
                  <a:cubicBezTo>
                    <a:pt x="2062580" y="265243"/>
                    <a:pt x="2062923" y="263986"/>
                    <a:pt x="2062923" y="262157"/>
                  </a:cubicBezTo>
                  <a:lnTo>
                    <a:pt x="2062923" y="183747"/>
                  </a:lnTo>
                  <a:lnTo>
                    <a:pt x="2045321" y="183747"/>
                  </a:lnTo>
                  <a:lnTo>
                    <a:pt x="2045321" y="208893"/>
                  </a:lnTo>
                  <a:lnTo>
                    <a:pt x="1949538" y="208893"/>
                  </a:lnTo>
                  <a:lnTo>
                    <a:pt x="1949538" y="183747"/>
                  </a:lnTo>
                  <a:close/>
                  <a:moveTo>
                    <a:pt x="1227924" y="182376"/>
                  </a:moveTo>
                  <a:lnTo>
                    <a:pt x="1227924" y="197921"/>
                  </a:lnTo>
                  <a:lnTo>
                    <a:pt x="1311591" y="197921"/>
                  </a:lnTo>
                  <a:lnTo>
                    <a:pt x="1311591" y="269472"/>
                  </a:lnTo>
                  <a:lnTo>
                    <a:pt x="1330108" y="269472"/>
                  </a:lnTo>
                  <a:lnTo>
                    <a:pt x="1330108" y="197921"/>
                  </a:lnTo>
                  <a:lnTo>
                    <a:pt x="1413318" y="197921"/>
                  </a:lnTo>
                  <a:lnTo>
                    <a:pt x="1413318" y="182376"/>
                  </a:lnTo>
                  <a:close/>
                  <a:moveTo>
                    <a:pt x="2094699" y="180547"/>
                  </a:moveTo>
                  <a:lnTo>
                    <a:pt x="2094699" y="196092"/>
                  </a:lnTo>
                  <a:lnTo>
                    <a:pt x="2178366" y="196092"/>
                  </a:lnTo>
                  <a:lnTo>
                    <a:pt x="2178366" y="269472"/>
                  </a:lnTo>
                  <a:lnTo>
                    <a:pt x="2196883" y="269472"/>
                  </a:lnTo>
                  <a:lnTo>
                    <a:pt x="2196883" y="196092"/>
                  </a:lnTo>
                  <a:lnTo>
                    <a:pt x="2280093" y="196092"/>
                  </a:lnTo>
                  <a:lnTo>
                    <a:pt x="2280093" y="180547"/>
                  </a:lnTo>
                  <a:close/>
                  <a:moveTo>
                    <a:pt x="1427949" y="178490"/>
                  </a:moveTo>
                  <a:lnTo>
                    <a:pt x="1427949" y="194034"/>
                  </a:lnTo>
                  <a:lnTo>
                    <a:pt x="1512073" y="194034"/>
                  </a:lnTo>
                  <a:lnTo>
                    <a:pt x="1512073" y="269472"/>
                  </a:lnTo>
                  <a:lnTo>
                    <a:pt x="1530590" y="269472"/>
                  </a:lnTo>
                  <a:lnTo>
                    <a:pt x="1530590" y="194034"/>
                  </a:lnTo>
                  <a:lnTo>
                    <a:pt x="1613343" y="194034"/>
                  </a:lnTo>
                  <a:lnTo>
                    <a:pt x="1613343" y="178490"/>
                  </a:lnTo>
                  <a:close/>
                  <a:moveTo>
                    <a:pt x="830693" y="150143"/>
                  </a:moveTo>
                  <a:lnTo>
                    <a:pt x="830693" y="227867"/>
                  </a:lnTo>
                  <a:lnTo>
                    <a:pt x="760741" y="227867"/>
                  </a:lnTo>
                  <a:lnTo>
                    <a:pt x="760741" y="243641"/>
                  </a:lnTo>
                  <a:lnTo>
                    <a:pt x="947050" y="243641"/>
                  </a:lnTo>
                  <a:lnTo>
                    <a:pt x="947050" y="227867"/>
                  </a:lnTo>
                  <a:lnTo>
                    <a:pt x="848752" y="227867"/>
                  </a:lnTo>
                  <a:lnTo>
                    <a:pt x="848752" y="150143"/>
                  </a:lnTo>
                  <a:close/>
                  <a:moveTo>
                    <a:pt x="1078724" y="140542"/>
                  </a:moveTo>
                  <a:lnTo>
                    <a:pt x="1078724" y="166145"/>
                  </a:lnTo>
                  <a:lnTo>
                    <a:pt x="1029804" y="166145"/>
                  </a:lnTo>
                  <a:lnTo>
                    <a:pt x="1029804" y="140771"/>
                  </a:lnTo>
                  <a:cubicBezTo>
                    <a:pt x="1033156" y="141533"/>
                    <a:pt x="1036928" y="142066"/>
                    <a:pt x="1041119" y="142371"/>
                  </a:cubicBezTo>
                  <a:cubicBezTo>
                    <a:pt x="1045310" y="142676"/>
                    <a:pt x="1049539" y="142828"/>
                    <a:pt x="1053807" y="142828"/>
                  </a:cubicBezTo>
                  <a:cubicBezTo>
                    <a:pt x="1058074" y="142828"/>
                    <a:pt x="1062341" y="142676"/>
                    <a:pt x="1066608" y="142371"/>
                  </a:cubicBezTo>
                  <a:cubicBezTo>
                    <a:pt x="1070875" y="142066"/>
                    <a:pt x="1074914" y="141456"/>
                    <a:pt x="1078724" y="140542"/>
                  </a:cubicBezTo>
                  <a:close/>
                  <a:moveTo>
                    <a:pt x="344080" y="90021"/>
                  </a:moveTo>
                  <a:cubicBezTo>
                    <a:pt x="348652" y="90021"/>
                    <a:pt x="352576" y="91622"/>
                    <a:pt x="355853" y="94822"/>
                  </a:cubicBezTo>
                  <a:cubicBezTo>
                    <a:pt x="359129" y="98022"/>
                    <a:pt x="361834" y="102290"/>
                    <a:pt x="363968" y="107624"/>
                  </a:cubicBezTo>
                  <a:cubicBezTo>
                    <a:pt x="366102" y="113110"/>
                    <a:pt x="367664" y="119397"/>
                    <a:pt x="368654" y="126483"/>
                  </a:cubicBezTo>
                  <a:cubicBezTo>
                    <a:pt x="369645" y="133570"/>
                    <a:pt x="370140" y="141075"/>
                    <a:pt x="370140" y="149000"/>
                  </a:cubicBezTo>
                  <a:cubicBezTo>
                    <a:pt x="370140" y="157077"/>
                    <a:pt x="369607" y="164697"/>
                    <a:pt x="368540" y="171860"/>
                  </a:cubicBezTo>
                  <a:cubicBezTo>
                    <a:pt x="367473" y="179023"/>
                    <a:pt x="365873" y="185271"/>
                    <a:pt x="363739" y="190605"/>
                  </a:cubicBezTo>
                  <a:cubicBezTo>
                    <a:pt x="361606" y="196092"/>
                    <a:pt x="358901" y="200397"/>
                    <a:pt x="355624" y="203521"/>
                  </a:cubicBezTo>
                  <a:cubicBezTo>
                    <a:pt x="352347" y="206646"/>
                    <a:pt x="348499" y="208208"/>
                    <a:pt x="344080" y="208208"/>
                  </a:cubicBezTo>
                  <a:cubicBezTo>
                    <a:pt x="339508" y="208208"/>
                    <a:pt x="335583" y="206646"/>
                    <a:pt x="332307" y="203521"/>
                  </a:cubicBezTo>
                  <a:cubicBezTo>
                    <a:pt x="329030" y="200397"/>
                    <a:pt x="326325" y="196168"/>
                    <a:pt x="324192" y="190834"/>
                  </a:cubicBezTo>
                  <a:cubicBezTo>
                    <a:pt x="322058" y="185500"/>
                    <a:pt x="320458" y="179214"/>
                    <a:pt x="319391" y="171975"/>
                  </a:cubicBezTo>
                  <a:cubicBezTo>
                    <a:pt x="318324" y="164736"/>
                    <a:pt x="317791" y="157077"/>
                    <a:pt x="317791" y="149000"/>
                  </a:cubicBezTo>
                  <a:cubicBezTo>
                    <a:pt x="317791" y="141228"/>
                    <a:pt x="318286" y="133798"/>
                    <a:pt x="319277" y="126712"/>
                  </a:cubicBezTo>
                  <a:cubicBezTo>
                    <a:pt x="320267" y="119625"/>
                    <a:pt x="321829" y="113339"/>
                    <a:pt x="323963" y="107852"/>
                  </a:cubicBezTo>
                  <a:cubicBezTo>
                    <a:pt x="326249" y="102518"/>
                    <a:pt x="329030" y="98213"/>
                    <a:pt x="332307" y="94936"/>
                  </a:cubicBezTo>
                  <a:cubicBezTo>
                    <a:pt x="335583" y="91660"/>
                    <a:pt x="339508" y="90021"/>
                    <a:pt x="344080" y="90021"/>
                  </a:cubicBezTo>
                  <a:close/>
                  <a:moveTo>
                    <a:pt x="555306" y="85449"/>
                  </a:moveTo>
                  <a:cubicBezTo>
                    <a:pt x="566279" y="85449"/>
                    <a:pt x="574813" y="89183"/>
                    <a:pt x="580909" y="96651"/>
                  </a:cubicBezTo>
                  <a:cubicBezTo>
                    <a:pt x="587005" y="104118"/>
                    <a:pt x="590053" y="113110"/>
                    <a:pt x="590053" y="123626"/>
                  </a:cubicBezTo>
                  <a:cubicBezTo>
                    <a:pt x="590053" y="134141"/>
                    <a:pt x="587005" y="143057"/>
                    <a:pt x="580909" y="150372"/>
                  </a:cubicBezTo>
                  <a:cubicBezTo>
                    <a:pt x="574813" y="157687"/>
                    <a:pt x="566279" y="161345"/>
                    <a:pt x="555306" y="161345"/>
                  </a:cubicBezTo>
                  <a:cubicBezTo>
                    <a:pt x="544333" y="161345"/>
                    <a:pt x="535799" y="157687"/>
                    <a:pt x="529703" y="150372"/>
                  </a:cubicBezTo>
                  <a:cubicBezTo>
                    <a:pt x="523607" y="143057"/>
                    <a:pt x="520559" y="134141"/>
                    <a:pt x="520559" y="123626"/>
                  </a:cubicBezTo>
                  <a:cubicBezTo>
                    <a:pt x="520559" y="113110"/>
                    <a:pt x="523607" y="104118"/>
                    <a:pt x="529703" y="96651"/>
                  </a:cubicBezTo>
                  <a:cubicBezTo>
                    <a:pt x="535799" y="89183"/>
                    <a:pt x="544333" y="85449"/>
                    <a:pt x="555306" y="85449"/>
                  </a:cubicBezTo>
                  <a:close/>
                  <a:moveTo>
                    <a:pt x="1954110" y="84992"/>
                  </a:moveTo>
                  <a:cubicBezTo>
                    <a:pt x="1963863" y="84992"/>
                    <a:pt x="1971979" y="88231"/>
                    <a:pt x="1978455" y="94708"/>
                  </a:cubicBezTo>
                  <a:cubicBezTo>
                    <a:pt x="1984933" y="101185"/>
                    <a:pt x="1988171" y="109071"/>
                    <a:pt x="1988171" y="118368"/>
                  </a:cubicBezTo>
                  <a:cubicBezTo>
                    <a:pt x="1988171" y="127512"/>
                    <a:pt x="1985009" y="135284"/>
                    <a:pt x="1978684" y="141685"/>
                  </a:cubicBezTo>
                  <a:cubicBezTo>
                    <a:pt x="1972359" y="148086"/>
                    <a:pt x="1964168" y="151286"/>
                    <a:pt x="1954110" y="151286"/>
                  </a:cubicBezTo>
                  <a:cubicBezTo>
                    <a:pt x="1949233" y="151286"/>
                    <a:pt x="1944737" y="150448"/>
                    <a:pt x="1940622" y="148772"/>
                  </a:cubicBezTo>
                  <a:cubicBezTo>
                    <a:pt x="1936507" y="147095"/>
                    <a:pt x="1932926" y="144733"/>
                    <a:pt x="1929878" y="141685"/>
                  </a:cubicBezTo>
                  <a:cubicBezTo>
                    <a:pt x="1926678" y="138789"/>
                    <a:pt x="1924239" y="135322"/>
                    <a:pt x="1922563" y="131284"/>
                  </a:cubicBezTo>
                  <a:cubicBezTo>
                    <a:pt x="1920886" y="127245"/>
                    <a:pt x="1920048" y="122940"/>
                    <a:pt x="1920048" y="118368"/>
                  </a:cubicBezTo>
                  <a:cubicBezTo>
                    <a:pt x="1920048" y="113796"/>
                    <a:pt x="1920886" y="109491"/>
                    <a:pt x="1922563" y="105452"/>
                  </a:cubicBezTo>
                  <a:cubicBezTo>
                    <a:pt x="1924239" y="101413"/>
                    <a:pt x="1926678" y="97870"/>
                    <a:pt x="1929878" y="94822"/>
                  </a:cubicBezTo>
                  <a:cubicBezTo>
                    <a:pt x="1932926" y="91926"/>
                    <a:pt x="1936507" y="89564"/>
                    <a:pt x="1940622" y="87735"/>
                  </a:cubicBezTo>
                  <a:cubicBezTo>
                    <a:pt x="1944737" y="85907"/>
                    <a:pt x="1949233" y="84992"/>
                    <a:pt x="1954110" y="84992"/>
                  </a:cubicBezTo>
                  <a:close/>
                  <a:moveTo>
                    <a:pt x="1320507" y="83849"/>
                  </a:moveTo>
                  <a:cubicBezTo>
                    <a:pt x="1335747" y="83849"/>
                    <a:pt x="1348320" y="86631"/>
                    <a:pt x="1358226" y="92193"/>
                  </a:cubicBezTo>
                  <a:cubicBezTo>
                    <a:pt x="1368132" y="97756"/>
                    <a:pt x="1373085" y="105795"/>
                    <a:pt x="1373085" y="116310"/>
                  </a:cubicBezTo>
                  <a:cubicBezTo>
                    <a:pt x="1373085" y="126521"/>
                    <a:pt x="1368094" y="134408"/>
                    <a:pt x="1358111" y="139971"/>
                  </a:cubicBezTo>
                  <a:cubicBezTo>
                    <a:pt x="1348129" y="145533"/>
                    <a:pt x="1335594" y="148314"/>
                    <a:pt x="1320507" y="148314"/>
                  </a:cubicBezTo>
                  <a:cubicBezTo>
                    <a:pt x="1313039" y="148314"/>
                    <a:pt x="1306067" y="147629"/>
                    <a:pt x="1299590" y="146257"/>
                  </a:cubicBezTo>
                  <a:cubicBezTo>
                    <a:pt x="1293113" y="144885"/>
                    <a:pt x="1287512" y="142828"/>
                    <a:pt x="1282788" y="140085"/>
                  </a:cubicBezTo>
                  <a:cubicBezTo>
                    <a:pt x="1278063" y="137342"/>
                    <a:pt x="1274367" y="133989"/>
                    <a:pt x="1271700" y="130026"/>
                  </a:cubicBezTo>
                  <a:cubicBezTo>
                    <a:pt x="1269033" y="126064"/>
                    <a:pt x="1267700" y="121492"/>
                    <a:pt x="1267700" y="116310"/>
                  </a:cubicBezTo>
                  <a:cubicBezTo>
                    <a:pt x="1267700" y="105795"/>
                    <a:pt x="1272539" y="97756"/>
                    <a:pt x="1282216" y="92193"/>
                  </a:cubicBezTo>
                  <a:cubicBezTo>
                    <a:pt x="1291894" y="86631"/>
                    <a:pt x="1304657" y="83849"/>
                    <a:pt x="1320507" y="83849"/>
                  </a:cubicBezTo>
                  <a:close/>
                  <a:moveTo>
                    <a:pt x="1053807" y="78820"/>
                  </a:moveTo>
                  <a:cubicBezTo>
                    <a:pt x="1069809" y="78820"/>
                    <a:pt x="1082458" y="81182"/>
                    <a:pt x="1091754" y="85907"/>
                  </a:cubicBezTo>
                  <a:cubicBezTo>
                    <a:pt x="1101051" y="90631"/>
                    <a:pt x="1105699" y="96651"/>
                    <a:pt x="1105699" y="103966"/>
                  </a:cubicBezTo>
                  <a:cubicBezTo>
                    <a:pt x="1105699" y="111281"/>
                    <a:pt x="1100822" y="117187"/>
                    <a:pt x="1091068" y="121683"/>
                  </a:cubicBezTo>
                  <a:cubicBezTo>
                    <a:pt x="1081315" y="126178"/>
                    <a:pt x="1068894" y="128426"/>
                    <a:pt x="1053807" y="128426"/>
                  </a:cubicBezTo>
                  <a:cubicBezTo>
                    <a:pt x="1038262" y="128426"/>
                    <a:pt x="1025765" y="126064"/>
                    <a:pt x="1016316" y="121340"/>
                  </a:cubicBezTo>
                  <a:cubicBezTo>
                    <a:pt x="1006867" y="116615"/>
                    <a:pt x="1002143" y="110672"/>
                    <a:pt x="1002143" y="103509"/>
                  </a:cubicBezTo>
                  <a:cubicBezTo>
                    <a:pt x="1002143" y="96194"/>
                    <a:pt x="1006639" y="90250"/>
                    <a:pt x="1015630" y="85678"/>
                  </a:cubicBezTo>
                  <a:cubicBezTo>
                    <a:pt x="1024622" y="81106"/>
                    <a:pt x="1037347" y="78820"/>
                    <a:pt x="1053807" y="78820"/>
                  </a:cubicBezTo>
                  <a:close/>
                  <a:moveTo>
                    <a:pt x="782687" y="78363"/>
                  </a:moveTo>
                  <a:lnTo>
                    <a:pt x="782687" y="93679"/>
                  </a:lnTo>
                  <a:lnTo>
                    <a:pt x="904759" y="93679"/>
                  </a:lnTo>
                  <a:cubicBezTo>
                    <a:pt x="904150" y="109681"/>
                    <a:pt x="902664" y="126864"/>
                    <a:pt x="900302" y="145228"/>
                  </a:cubicBezTo>
                  <a:cubicBezTo>
                    <a:pt x="897939" y="163593"/>
                    <a:pt x="895158" y="181004"/>
                    <a:pt x="891958" y="197463"/>
                  </a:cubicBezTo>
                  <a:lnTo>
                    <a:pt x="910017" y="197463"/>
                  </a:lnTo>
                  <a:cubicBezTo>
                    <a:pt x="911541" y="188777"/>
                    <a:pt x="913027" y="179595"/>
                    <a:pt x="914475" y="169917"/>
                  </a:cubicBezTo>
                  <a:cubicBezTo>
                    <a:pt x="915923" y="160240"/>
                    <a:pt x="917256" y="150524"/>
                    <a:pt x="918475" y="140771"/>
                  </a:cubicBezTo>
                  <a:cubicBezTo>
                    <a:pt x="919695" y="130865"/>
                    <a:pt x="920723" y="121035"/>
                    <a:pt x="921561" y="111281"/>
                  </a:cubicBezTo>
                  <a:cubicBezTo>
                    <a:pt x="922400" y="101528"/>
                    <a:pt x="923124" y="92155"/>
                    <a:pt x="923733" y="83163"/>
                  </a:cubicBezTo>
                  <a:cubicBezTo>
                    <a:pt x="923733" y="81335"/>
                    <a:pt x="923390" y="80077"/>
                    <a:pt x="922704" y="79392"/>
                  </a:cubicBezTo>
                  <a:cubicBezTo>
                    <a:pt x="922019" y="78706"/>
                    <a:pt x="920761" y="78363"/>
                    <a:pt x="918933" y="78363"/>
                  </a:cubicBezTo>
                  <a:close/>
                  <a:moveTo>
                    <a:pt x="2576511" y="75848"/>
                  </a:moveTo>
                  <a:lnTo>
                    <a:pt x="2576511" y="91164"/>
                  </a:lnTo>
                  <a:lnTo>
                    <a:pt x="2616745" y="91164"/>
                  </a:lnTo>
                  <a:lnTo>
                    <a:pt x="2616745" y="98937"/>
                  </a:lnTo>
                  <a:cubicBezTo>
                    <a:pt x="2616745" y="108081"/>
                    <a:pt x="2615259" y="116387"/>
                    <a:pt x="2612287" y="123854"/>
                  </a:cubicBezTo>
                  <a:cubicBezTo>
                    <a:pt x="2609315" y="131322"/>
                    <a:pt x="2605391" y="138027"/>
                    <a:pt x="2600514" y="143971"/>
                  </a:cubicBezTo>
                  <a:cubicBezTo>
                    <a:pt x="2595637" y="150067"/>
                    <a:pt x="2589922" y="155363"/>
                    <a:pt x="2583369" y="159859"/>
                  </a:cubicBezTo>
                  <a:cubicBezTo>
                    <a:pt x="2576816" y="164355"/>
                    <a:pt x="2569882" y="168050"/>
                    <a:pt x="2562566" y="170946"/>
                  </a:cubicBezTo>
                  <a:lnTo>
                    <a:pt x="2576054" y="183062"/>
                  </a:lnTo>
                  <a:cubicBezTo>
                    <a:pt x="2587484" y="177728"/>
                    <a:pt x="2597771" y="170679"/>
                    <a:pt x="2606915" y="161916"/>
                  </a:cubicBezTo>
                  <a:cubicBezTo>
                    <a:pt x="2616059" y="153153"/>
                    <a:pt x="2622536" y="143514"/>
                    <a:pt x="2626346" y="132998"/>
                  </a:cubicBezTo>
                  <a:cubicBezTo>
                    <a:pt x="2629089" y="138485"/>
                    <a:pt x="2632518" y="143514"/>
                    <a:pt x="2636633" y="148086"/>
                  </a:cubicBezTo>
                  <a:cubicBezTo>
                    <a:pt x="2640748" y="152658"/>
                    <a:pt x="2645091" y="156773"/>
                    <a:pt x="2649663" y="160430"/>
                  </a:cubicBezTo>
                  <a:cubicBezTo>
                    <a:pt x="2654235" y="164088"/>
                    <a:pt x="2658883" y="167326"/>
                    <a:pt x="2663608" y="170146"/>
                  </a:cubicBezTo>
                  <a:cubicBezTo>
                    <a:pt x="2668332" y="172965"/>
                    <a:pt x="2672676" y="175213"/>
                    <a:pt x="2676638" y="176889"/>
                  </a:cubicBezTo>
                  <a:lnTo>
                    <a:pt x="2688068" y="163631"/>
                  </a:lnTo>
                  <a:cubicBezTo>
                    <a:pt x="2681210" y="161497"/>
                    <a:pt x="2674657" y="158487"/>
                    <a:pt x="2668408" y="154601"/>
                  </a:cubicBezTo>
                  <a:cubicBezTo>
                    <a:pt x="2662160" y="150715"/>
                    <a:pt x="2656597" y="146105"/>
                    <a:pt x="2651721" y="140771"/>
                  </a:cubicBezTo>
                  <a:cubicBezTo>
                    <a:pt x="2646844" y="135284"/>
                    <a:pt x="2642957" y="129112"/>
                    <a:pt x="2640062" y="122254"/>
                  </a:cubicBezTo>
                  <a:cubicBezTo>
                    <a:pt x="2637166" y="115396"/>
                    <a:pt x="2635719" y="107776"/>
                    <a:pt x="2635719" y="99394"/>
                  </a:cubicBezTo>
                  <a:lnTo>
                    <a:pt x="2635719" y="91164"/>
                  </a:lnTo>
                  <a:lnTo>
                    <a:pt x="2675495" y="91164"/>
                  </a:lnTo>
                  <a:lnTo>
                    <a:pt x="2675495" y="75848"/>
                  </a:lnTo>
                  <a:close/>
                  <a:moveTo>
                    <a:pt x="109079" y="75848"/>
                  </a:moveTo>
                  <a:lnTo>
                    <a:pt x="109079" y="91164"/>
                  </a:lnTo>
                  <a:lnTo>
                    <a:pt x="149313" y="91164"/>
                  </a:lnTo>
                  <a:lnTo>
                    <a:pt x="149313" y="97108"/>
                  </a:lnTo>
                  <a:cubicBezTo>
                    <a:pt x="149313" y="106252"/>
                    <a:pt x="147827" y="114520"/>
                    <a:pt x="144855" y="121911"/>
                  </a:cubicBezTo>
                  <a:cubicBezTo>
                    <a:pt x="141883" y="129303"/>
                    <a:pt x="137883" y="135894"/>
                    <a:pt x="132853" y="141685"/>
                  </a:cubicBezTo>
                  <a:cubicBezTo>
                    <a:pt x="127824" y="147629"/>
                    <a:pt x="122033" y="152810"/>
                    <a:pt x="115480" y="157230"/>
                  </a:cubicBezTo>
                  <a:cubicBezTo>
                    <a:pt x="108927" y="161649"/>
                    <a:pt x="101992" y="165307"/>
                    <a:pt x="94677" y="168203"/>
                  </a:cubicBezTo>
                  <a:lnTo>
                    <a:pt x="108165" y="180318"/>
                  </a:lnTo>
                  <a:cubicBezTo>
                    <a:pt x="119595" y="174984"/>
                    <a:pt x="129958" y="168088"/>
                    <a:pt x="139254" y="159630"/>
                  </a:cubicBezTo>
                  <a:cubicBezTo>
                    <a:pt x="148551" y="151172"/>
                    <a:pt x="155104" y="141685"/>
                    <a:pt x="158914" y="131169"/>
                  </a:cubicBezTo>
                  <a:cubicBezTo>
                    <a:pt x="161657" y="136656"/>
                    <a:pt x="165086" y="141647"/>
                    <a:pt x="169201" y="146143"/>
                  </a:cubicBezTo>
                  <a:cubicBezTo>
                    <a:pt x="173316" y="150639"/>
                    <a:pt x="177659" y="154715"/>
                    <a:pt x="182231" y="158373"/>
                  </a:cubicBezTo>
                  <a:cubicBezTo>
                    <a:pt x="186803" y="161878"/>
                    <a:pt x="191451" y="165002"/>
                    <a:pt x="196176" y="167745"/>
                  </a:cubicBezTo>
                  <a:cubicBezTo>
                    <a:pt x="200900" y="170489"/>
                    <a:pt x="205243" y="172698"/>
                    <a:pt x="209206" y="174375"/>
                  </a:cubicBezTo>
                  <a:lnTo>
                    <a:pt x="220636" y="161116"/>
                  </a:lnTo>
                  <a:cubicBezTo>
                    <a:pt x="213778" y="158982"/>
                    <a:pt x="207225" y="156011"/>
                    <a:pt x="200976" y="152201"/>
                  </a:cubicBezTo>
                  <a:cubicBezTo>
                    <a:pt x="194728" y="148391"/>
                    <a:pt x="189165" y="143819"/>
                    <a:pt x="184288" y="138485"/>
                  </a:cubicBezTo>
                  <a:cubicBezTo>
                    <a:pt x="179412" y="133151"/>
                    <a:pt x="175525" y="127093"/>
                    <a:pt x="172630" y="120311"/>
                  </a:cubicBezTo>
                  <a:cubicBezTo>
                    <a:pt x="169734" y="113529"/>
                    <a:pt x="168286" y="105947"/>
                    <a:pt x="168286" y="97565"/>
                  </a:cubicBezTo>
                  <a:lnTo>
                    <a:pt x="168286" y="91164"/>
                  </a:lnTo>
                  <a:lnTo>
                    <a:pt x="208291" y="91164"/>
                  </a:lnTo>
                  <a:lnTo>
                    <a:pt x="208291" y="75848"/>
                  </a:lnTo>
                  <a:close/>
                  <a:moveTo>
                    <a:pt x="1745626" y="74248"/>
                  </a:moveTo>
                  <a:lnTo>
                    <a:pt x="1745626" y="112196"/>
                  </a:lnTo>
                  <a:cubicBezTo>
                    <a:pt x="1745626" y="123473"/>
                    <a:pt x="1744407" y="134179"/>
                    <a:pt x="1741969" y="144314"/>
                  </a:cubicBezTo>
                  <a:cubicBezTo>
                    <a:pt x="1739530" y="154449"/>
                    <a:pt x="1735949" y="163859"/>
                    <a:pt x="1731225" y="172546"/>
                  </a:cubicBezTo>
                  <a:cubicBezTo>
                    <a:pt x="1726195" y="181538"/>
                    <a:pt x="1720023" y="189805"/>
                    <a:pt x="1712708" y="197349"/>
                  </a:cubicBezTo>
                  <a:cubicBezTo>
                    <a:pt x="1705393" y="204893"/>
                    <a:pt x="1697163" y="211484"/>
                    <a:pt x="1688019" y="217123"/>
                  </a:cubicBezTo>
                  <a:cubicBezTo>
                    <a:pt x="1690610" y="218799"/>
                    <a:pt x="1693429" y="220819"/>
                    <a:pt x="1696477" y="223181"/>
                  </a:cubicBezTo>
                  <a:cubicBezTo>
                    <a:pt x="1699525" y="225543"/>
                    <a:pt x="1701964" y="227562"/>
                    <a:pt x="1703793" y="229239"/>
                  </a:cubicBezTo>
                  <a:cubicBezTo>
                    <a:pt x="1708822" y="225886"/>
                    <a:pt x="1714003" y="221619"/>
                    <a:pt x="1719337" y="216437"/>
                  </a:cubicBezTo>
                  <a:cubicBezTo>
                    <a:pt x="1724671" y="211256"/>
                    <a:pt x="1729701" y="205541"/>
                    <a:pt x="1734425" y="199292"/>
                  </a:cubicBezTo>
                  <a:cubicBezTo>
                    <a:pt x="1738997" y="193349"/>
                    <a:pt x="1743112" y="187100"/>
                    <a:pt x="1746769" y="180547"/>
                  </a:cubicBezTo>
                  <a:cubicBezTo>
                    <a:pt x="1750427" y="173994"/>
                    <a:pt x="1753170" y="167364"/>
                    <a:pt x="1754999" y="160659"/>
                  </a:cubicBezTo>
                  <a:cubicBezTo>
                    <a:pt x="1757742" y="168126"/>
                    <a:pt x="1761095" y="175061"/>
                    <a:pt x="1765057" y="181461"/>
                  </a:cubicBezTo>
                  <a:cubicBezTo>
                    <a:pt x="1769020" y="187862"/>
                    <a:pt x="1773363" y="193806"/>
                    <a:pt x="1778088" y="199292"/>
                  </a:cubicBezTo>
                  <a:cubicBezTo>
                    <a:pt x="1782507" y="204321"/>
                    <a:pt x="1787117" y="208932"/>
                    <a:pt x="1791918" y="213123"/>
                  </a:cubicBezTo>
                  <a:cubicBezTo>
                    <a:pt x="1796718" y="217314"/>
                    <a:pt x="1801481" y="221009"/>
                    <a:pt x="1806205" y="224210"/>
                  </a:cubicBezTo>
                  <a:cubicBezTo>
                    <a:pt x="1806967" y="223448"/>
                    <a:pt x="1807882" y="222495"/>
                    <a:pt x="1808949" y="221352"/>
                  </a:cubicBezTo>
                  <a:cubicBezTo>
                    <a:pt x="1810015" y="220209"/>
                    <a:pt x="1811158" y="219028"/>
                    <a:pt x="1812378" y="217809"/>
                  </a:cubicBezTo>
                  <a:cubicBezTo>
                    <a:pt x="1813597" y="216742"/>
                    <a:pt x="1814854" y="215599"/>
                    <a:pt x="1816150" y="214380"/>
                  </a:cubicBezTo>
                  <a:cubicBezTo>
                    <a:pt x="1817445" y="213161"/>
                    <a:pt x="1818702" y="212094"/>
                    <a:pt x="1819921" y="211179"/>
                  </a:cubicBezTo>
                  <a:cubicBezTo>
                    <a:pt x="1810777" y="205845"/>
                    <a:pt x="1802662" y="199711"/>
                    <a:pt x="1795575" y="192777"/>
                  </a:cubicBezTo>
                  <a:cubicBezTo>
                    <a:pt x="1788489" y="185843"/>
                    <a:pt x="1782431" y="178109"/>
                    <a:pt x="1777402" y="169574"/>
                  </a:cubicBezTo>
                  <a:cubicBezTo>
                    <a:pt x="1772982" y="162107"/>
                    <a:pt x="1769706" y="153839"/>
                    <a:pt x="1767572" y="144771"/>
                  </a:cubicBezTo>
                  <a:cubicBezTo>
                    <a:pt x="1765438" y="135703"/>
                    <a:pt x="1764372" y="125912"/>
                    <a:pt x="1764372" y="115396"/>
                  </a:cubicBezTo>
                  <a:lnTo>
                    <a:pt x="1764372" y="74248"/>
                  </a:lnTo>
                  <a:close/>
                  <a:moveTo>
                    <a:pt x="2117330" y="73791"/>
                  </a:moveTo>
                  <a:lnTo>
                    <a:pt x="2117330" y="89336"/>
                  </a:lnTo>
                  <a:lnTo>
                    <a:pt x="2176995" y="89336"/>
                  </a:lnTo>
                  <a:cubicBezTo>
                    <a:pt x="2176233" y="96803"/>
                    <a:pt x="2173794" y="103585"/>
                    <a:pt x="2169679" y="109681"/>
                  </a:cubicBezTo>
                  <a:cubicBezTo>
                    <a:pt x="2165565" y="115777"/>
                    <a:pt x="2160154" y="121263"/>
                    <a:pt x="2153449" y="126140"/>
                  </a:cubicBezTo>
                  <a:cubicBezTo>
                    <a:pt x="2146743" y="130865"/>
                    <a:pt x="2139009" y="134979"/>
                    <a:pt x="2130246" y="138485"/>
                  </a:cubicBezTo>
                  <a:cubicBezTo>
                    <a:pt x="2121483" y="141990"/>
                    <a:pt x="2112301" y="144733"/>
                    <a:pt x="2102700" y="146714"/>
                  </a:cubicBezTo>
                  <a:lnTo>
                    <a:pt x="2115730" y="160430"/>
                  </a:lnTo>
                  <a:cubicBezTo>
                    <a:pt x="2122588" y="158601"/>
                    <a:pt x="2129522" y="156354"/>
                    <a:pt x="2136532" y="153687"/>
                  </a:cubicBezTo>
                  <a:cubicBezTo>
                    <a:pt x="2143543" y="151020"/>
                    <a:pt x="2150172" y="147705"/>
                    <a:pt x="2156421" y="143742"/>
                  </a:cubicBezTo>
                  <a:cubicBezTo>
                    <a:pt x="2162821" y="139932"/>
                    <a:pt x="2168689" y="135513"/>
                    <a:pt x="2174023" y="130484"/>
                  </a:cubicBezTo>
                  <a:cubicBezTo>
                    <a:pt x="2179357" y="125454"/>
                    <a:pt x="2183853" y="119739"/>
                    <a:pt x="2187510" y="113339"/>
                  </a:cubicBezTo>
                  <a:cubicBezTo>
                    <a:pt x="2190863" y="120044"/>
                    <a:pt x="2195397" y="126026"/>
                    <a:pt x="2201112" y="131284"/>
                  </a:cubicBezTo>
                  <a:cubicBezTo>
                    <a:pt x="2206827" y="136542"/>
                    <a:pt x="2212961" y="141075"/>
                    <a:pt x="2219514" y="144885"/>
                  </a:cubicBezTo>
                  <a:cubicBezTo>
                    <a:pt x="2226067" y="148695"/>
                    <a:pt x="2232811" y="151896"/>
                    <a:pt x="2239745" y="154487"/>
                  </a:cubicBezTo>
                  <a:cubicBezTo>
                    <a:pt x="2246679" y="157077"/>
                    <a:pt x="2253118" y="159059"/>
                    <a:pt x="2259062" y="160430"/>
                  </a:cubicBezTo>
                  <a:lnTo>
                    <a:pt x="2270949" y="146714"/>
                  </a:lnTo>
                  <a:cubicBezTo>
                    <a:pt x="2263024" y="145190"/>
                    <a:pt x="2254871" y="142866"/>
                    <a:pt x="2246489" y="139742"/>
                  </a:cubicBezTo>
                  <a:cubicBezTo>
                    <a:pt x="2238107" y="136618"/>
                    <a:pt x="2230334" y="132617"/>
                    <a:pt x="2223172" y="127740"/>
                  </a:cubicBezTo>
                  <a:cubicBezTo>
                    <a:pt x="2216161" y="123016"/>
                    <a:pt x="2210256" y="117492"/>
                    <a:pt x="2205455" y="111167"/>
                  </a:cubicBezTo>
                  <a:cubicBezTo>
                    <a:pt x="2200655" y="104842"/>
                    <a:pt x="2197950" y="97641"/>
                    <a:pt x="2197340" y="89564"/>
                  </a:cubicBezTo>
                  <a:lnTo>
                    <a:pt x="2257233" y="89564"/>
                  </a:lnTo>
                  <a:lnTo>
                    <a:pt x="2257233" y="73791"/>
                  </a:lnTo>
                  <a:close/>
                  <a:moveTo>
                    <a:pt x="344080" y="73105"/>
                  </a:moveTo>
                  <a:cubicBezTo>
                    <a:pt x="337984" y="73105"/>
                    <a:pt x="332345" y="74629"/>
                    <a:pt x="327163" y="77677"/>
                  </a:cubicBezTo>
                  <a:cubicBezTo>
                    <a:pt x="321982" y="80725"/>
                    <a:pt x="317410" y="85373"/>
                    <a:pt x="313447" y="91622"/>
                  </a:cubicBezTo>
                  <a:cubicBezTo>
                    <a:pt x="309637" y="97718"/>
                    <a:pt x="306627" y="105566"/>
                    <a:pt x="304418" y="115167"/>
                  </a:cubicBezTo>
                  <a:cubicBezTo>
                    <a:pt x="302208" y="124769"/>
                    <a:pt x="301103" y="136046"/>
                    <a:pt x="301103" y="149000"/>
                  </a:cubicBezTo>
                  <a:cubicBezTo>
                    <a:pt x="301103" y="161954"/>
                    <a:pt x="302208" y="173194"/>
                    <a:pt x="304418" y="182719"/>
                  </a:cubicBezTo>
                  <a:cubicBezTo>
                    <a:pt x="306627" y="192244"/>
                    <a:pt x="309714" y="200130"/>
                    <a:pt x="313676" y="206379"/>
                  </a:cubicBezTo>
                  <a:cubicBezTo>
                    <a:pt x="317486" y="212780"/>
                    <a:pt x="322020" y="217504"/>
                    <a:pt x="327278" y="220552"/>
                  </a:cubicBezTo>
                  <a:cubicBezTo>
                    <a:pt x="332535" y="223600"/>
                    <a:pt x="338136" y="225124"/>
                    <a:pt x="344080" y="225124"/>
                  </a:cubicBezTo>
                  <a:cubicBezTo>
                    <a:pt x="350023" y="225124"/>
                    <a:pt x="355586" y="223562"/>
                    <a:pt x="360768" y="220438"/>
                  </a:cubicBezTo>
                  <a:cubicBezTo>
                    <a:pt x="365949" y="217314"/>
                    <a:pt x="370521" y="212627"/>
                    <a:pt x="374484" y="206379"/>
                  </a:cubicBezTo>
                  <a:cubicBezTo>
                    <a:pt x="378294" y="199978"/>
                    <a:pt x="381342" y="192015"/>
                    <a:pt x="383628" y="182490"/>
                  </a:cubicBezTo>
                  <a:cubicBezTo>
                    <a:pt x="385914" y="172965"/>
                    <a:pt x="387057" y="161802"/>
                    <a:pt x="387057" y="149000"/>
                  </a:cubicBezTo>
                  <a:cubicBezTo>
                    <a:pt x="387057" y="136199"/>
                    <a:pt x="385914" y="125035"/>
                    <a:pt x="383628" y="115510"/>
                  </a:cubicBezTo>
                  <a:cubicBezTo>
                    <a:pt x="381342" y="105985"/>
                    <a:pt x="378217" y="98099"/>
                    <a:pt x="374255" y="91850"/>
                  </a:cubicBezTo>
                  <a:cubicBezTo>
                    <a:pt x="370445" y="85602"/>
                    <a:pt x="365911" y="80916"/>
                    <a:pt x="360653" y="77791"/>
                  </a:cubicBezTo>
                  <a:cubicBezTo>
                    <a:pt x="355395" y="74667"/>
                    <a:pt x="349871" y="73105"/>
                    <a:pt x="344080" y="73105"/>
                  </a:cubicBezTo>
                  <a:close/>
                  <a:moveTo>
                    <a:pt x="2414662" y="71505"/>
                  </a:moveTo>
                  <a:lnTo>
                    <a:pt x="2414662" y="98480"/>
                  </a:lnTo>
                  <a:cubicBezTo>
                    <a:pt x="2414662" y="107624"/>
                    <a:pt x="2413176" y="115968"/>
                    <a:pt x="2410205" y="123511"/>
                  </a:cubicBezTo>
                  <a:cubicBezTo>
                    <a:pt x="2407233" y="131055"/>
                    <a:pt x="2403309" y="137875"/>
                    <a:pt x="2398432" y="143971"/>
                  </a:cubicBezTo>
                  <a:cubicBezTo>
                    <a:pt x="2393403" y="150067"/>
                    <a:pt x="2387573" y="155515"/>
                    <a:pt x="2380944" y="160316"/>
                  </a:cubicBezTo>
                  <a:cubicBezTo>
                    <a:pt x="2374315" y="165117"/>
                    <a:pt x="2367266" y="169269"/>
                    <a:pt x="2359798" y="172775"/>
                  </a:cubicBezTo>
                  <a:lnTo>
                    <a:pt x="2373743" y="185348"/>
                  </a:lnTo>
                  <a:cubicBezTo>
                    <a:pt x="2378772" y="182604"/>
                    <a:pt x="2383840" y="179480"/>
                    <a:pt x="2388945" y="175975"/>
                  </a:cubicBezTo>
                  <a:cubicBezTo>
                    <a:pt x="2394050" y="172470"/>
                    <a:pt x="2398889" y="168584"/>
                    <a:pt x="2403461" y="164316"/>
                  </a:cubicBezTo>
                  <a:cubicBezTo>
                    <a:pt x="2408033" y="159897"/>
                    <a:pt x="2412110" y="155172"/>
                    <a:pt x="2415691" y="150143"/>
                  </a:cubicBezTo>
                  <a:cubicBezTo>
                    <a:pt x="2419273" y="145114"/>
                    <a:pt x="2422130" y="139628"/>
                    <a:pt x="2424263" y="133684"/>
                  </a:cubicBezTo>
                  <a:cubicBezTo>
                    <a:pt x="2426702" y="139170"/>
                    <a:pt x="2429940" y="144276"/>
                    <a:pt x="2433979" y="149000"/>
                  </a:cubicBezTo>
                  <a:cubicBezTo>
                    <a:pt x="2438018" y="153725"/>
                    <a:pt x="2442323" y="157992"/>
                    <a:pt x="2446895" y="161802"/>
                  </a:cubicBezTo>
                  <a:cubicBezTo>
                    <a:pt x="2451467" y="165612"/>
                    <a:pt x="2456153" y="169003"/>
                    <a:pt x="2460954" y="171975"/>
                  </a:cubicBezTo>
                  <a:cubicBezTo>
                    <a:pt x="2465755" y="174946"/>
                    <a:pt x="2470364" y="177423"/>
                    <a:pt x="2474784" y="179404"/>
                  </a:cubicBezTo>
                  <a:lnTo>
                    <a:pt x="2486671" y="165231"/>
                  </a:lnTo>
                  <a:cubicBezTo>
                    <a:pt x="2479813" y="162792"/>
                    <a:pt x="2473146" y="159440"/>
                    <a:pt x="2466669" y="155172"/>
                  </a:cubicBezTo>
                  <a:cubicBezTo>
                    <a:pt x="2460192" y="150905"/>
                    <a:pt x="2454515" y="145876"/>
                    <a:pt x="2449638" y="140085"/>
                  </a:cubicBezTo>
                  <a:cubicBezTo>
                    <a:pt x="2444761" y="134294"/>
                    <a:pt x="2440837" y="127779"/>
                    <a:pt x="2437865" y="120540"/>
                  </a:cubicBezTo>
                  <a:cubicBezTo>
                    <a:pt x="2434893" y="113301"/>
                    <a:pt x="2433407" y="105414"/>
                    <a:pt x="2433407" y="96879"/>
                  </a:cubicBezTo>
                  <a:lnTo>
                    <a:pt x="2433407" y="71505"/>
                  </a:lnTo>
                  <a:close/>
                  <a:moveTo>
                    <a:pt x="1510473" y="71276"/>
                  </a:moveTo>
                  <a:lnTo>
                    <a:pt x="1510473" y="82020"/>
                  </a:lnTo>
                  <a:cubicBezTo>
                    <a:pt x="1510473" y="96041"/>
                    <a:pt x="1504301" y="108081"/>
                    <a:pt x="1491957" y="118139"/>
                  </a:cubicBezTo>
                  <a:cubicBezTo>
                    <a:pt x="1479612" y="128198"/>
                    <a:pt x="1461096" y="136199"/>
                    <a:pt x="1436407" y="142142"/>
                  </a:cubicBezTo>
                  <a:lnTo>
                    <a:pt x="1448980" y="156315"/>
                  </a:lnTo>
                  <a:cubicBezTo>
                    <a:pt x="1456143" y="154334"/>
                    <a:pt x="1463267" y="151896"/>
                    <a:pt x="1470354" y="149000"/>
                  </a:cubicBezTo>
                  <a:cubicBezTo>
                    <a:pt x="1477441" y="146105"/>
                    <a:pt x="1484184" y="142676"/>
                    <a:pt x="1490585" y="138713"/>
                  </a:cubicBezTo>
                  <a:cubicBezTo>
                    <a:pt x="1496986" y="134903"/>
                    <a:pt x="1502777" y="130446"/>
                    <a:pt x="1507959" y="125340"/>
                  </a:cubicBezTo>
                  <a:cubicBezTo>
                    <a:pt x="1513140" y="120235"/>
                    <a:pt x="1517407" y="114482"/>
                    <a:pt x="1520760" y="108081"/>
                  </a:cubicBezTo>
                  <a:cubicBezTo>
                    <a:pt x="1523351" y="114177"/>
                    <a:pt x="1527199" y="119739"/>
                    <a:pt x="1532304" y="124769"/>
                  </a:cubicBezTo>
                  <a:cubicBezTo>
                    <a:pt x="1537410" y="129798"/>
                    <a:pt x="1543239" y="134370"/>
                    <a:pt x="1549792" y="138485"/>
                  </a:cubicBezTo>
                  <a:cubicBezTo>
                    <a:pt x="1556346" y="142599"/>
                    <a:pt x="1563318" y="146143"/>
                    <a:pt x="1570709" y="149115"/>
                  </a:cubicBezTo>
                  <a:cubicBezTo>
                    <a:pt x="1578101" y="152086"/>
                    <a:pt x="1585378" y="154487"/>
                    <a:pt x="1592541" y="156315"/>
                  </a:cubicBezTo>
                  <a:lnTo>
                    <a:pt x="1603971" y="141914"/>
                  </a:lnTo>
                  <a:cubicBezTo>
                    <a:pt x="1594674" y="140085"/>
                    <a:pt x="1585606" y="137418"/>
                    <a:pt x="1576767" y="133913"/>
                  </a:cubicBezTo>
                  <a:cubicBezTo>
                    <a:pt x="1567928" y="130407"/>
                    <a:pt x="1560079" y="126140"/>
                    <a:pt x="1553221" y="121111"/>
                  </a:cubicBezTo>
                  <a:cubicBezTo>
                    <a:pt x="1546363" y="116082"/>
                    <a:pt x="1540877" y="110291"/>
                    <a:pt x="1536762" y="103737"/>
                  </a:cubicBezTo>
                  <a:cubicBezTo>
                    <a:pt x="1532647" y="97184"/>
                    <a:pt x="1530590" y="89869"/>
                    <a:pt x="1530590" y="81792"/>
                  </a:cubicBezTo>
                  <a:lnTo>
                    <a:pt x="1530590" y="71276"/>
                  </a:lnTo>
                  <a:close/>
                  <a:moveTo>
                    <a:pt x="555306" y="69219"/>
                  </a:moveTo>
                  <a:cubicBezTo>
                    <a:pt x="547381" y="69219"/>
                    <a:pt x="540142" y="70667"/>
                    <a:pt x="533589" y="73562"/>
                  </a:cubicBezTo>
                  <a:cubicBezTo>
                    <a:pt x="527036" y="76458"/>
                    <a:pt x="521473" y="80344"/>
                    <a:pt x="516901" y="85221"/>
                  </a:cubicBezTo>
                  <a:cubicBezTo>
                    <a:pt x="512177" y="90250"/>
                    <a:pt x="508519" y="96041"/>
                    <a:pt x="505929" y="102594"/>
                  </a:cubicBezTo>
                  <a:cubicBezTo>
                    <a:pt x="503338" y="109148"/>
                    <a:pt x="502042" y="116158"/>
                    <a:pt x="502042" y="123626"/>
                  </a:cubicBezTo>
                  <a:cubicBezTo>
                    <a:pt x="502042" y="131093"/>
                    <a:pt x="503338" y="138104"/>
                    <a:pt x="505929" y="144657"/>
                  </a:cubicBezTo>
                  <a:cubicBezTo>
                    <a:pt x="508519" y="151210"/>
                    <a:pt x="512177" y="156925"/>
                    <a:pt x="516901" y="161802"/>
                  </a:cubicBezTo>
                  <a:cubicBezTo>
                    <a:pt x="521473" y="166831"/>
                    <a:pt x="527036" y="170755"/>
                    <a:pt x="533589" y="173575"/>
                  </a:cubicBezTo>
                  <a:cubicBezTo>
                    <a:pt x="540142" y="176394"/>
                    <a:pt x="547381" y="177804"/>
                    <a:pt x="555306" y="177804"/>
                  </a:cubicBezTo>
                  <a:cubicBezTo>
                    <a:pt x="563079" y="177804"/>
                    <a:pt x="570241" y="176394"/>
                    <a:pt x="576795" y="173575"/>
                  </a:cubicBezTo>
                  <a:cubicBezTo>
                    <a:pt x="583348" y="170755"/>
                    <a:pt x="588987" y="166831"/>
                    <a:pt x="593711" y="161802"/>
                  </a:cubicBezTo>
                  <a:cubicBezTo>
                    <a:pt x="598435" y="156925"/>
                    <a:pt x="602131" y="151210"/>
                    <a:pt x="604798" y="144657"/>
                  </a:cubicBezTo>
                  <a:cubicBezTo>
                    <a:pt x="607465" y="138104"/>
                    <a:pt x="608799" y="131093"/>
                    <a:pt x="608799" y="123626"/>
                  </a:cubicBezTo>
                  <a:cubicBezTo>
                    <a:pt x="608799" y="116158"/>
                    <a:pt x="607465" y="109148"/>
                    <a:pt x="604798" y="102594"/>
                  </a:cubicBezTo>
                  <a:cubicBezTo>
                    <a:pt x="602131" y="96041"/>
                    <a:pt x="598435" y="90250"/>
                    <a:pt x="593711" y="85221"/>
                  </a:cubicBezTo>
                  <a:cubicBezTo>
                    <a:pt x="588987" y="80344"/>
                    <a:pt x="583348" y="76458"/>
                    <a:pt x="576795" y="73562"/>
                  </a:cubicBezTo>
                  <a:cubicBezTo>
                    <a:pt x="570241" y="70667"/>
                    <a:pt x="563079" y="69219"/>
                    <a:pt x="555306" y="69219"/>
                  </a:cubicBezTo>
                  <a:close/>
                  <a:moveTo>
                    <a:pt x="1320507" y="68762"/>
                  </a:moveTo>
                  <a:cubicBezTo>
                    <a:pt x="1298104" y="68762"/>
                    <a:pt x="1280502" y="73143"/>
                    <a:pt x="1267700" y="81906"/>
                  </a:cubicBezTo>
                  <a:cubicBezTo>
                    <a:pt x="1254898" y="90669"/>
                    <a:pt x="1248498" y="102137"/>
                    <a:pt x="1248498" y="116310"/>
                  </a:cubicBezTo>
                  <a:cubicBezTo>
                    <a:pt x="1248498" y="123473"/>
                    <a:pt x="1250136" y="129950"/>
                    <a:pt x="1253412" y="135741"/>
                  </a:cubicBezTo>
                  <a:cubicBezTo>
                    <a:pt x="1256689" y="141533"/>
                    <a:pt x="1261452" y="146486"/>
                    <a:pt x="1267700" y="150600"/>
                  </a:cubicBezTo>
                  <a:cubicBezTo>
                    <a:pt x="1273948" y="154715"/>
                    <a:pt x="1281530" y="157878"/>
                    <a:pt x="1290446" y="160087"/>
                  </a:cubicBezTo>
                  <a:cubicBezTo>
                    <a:pt x="1299361" y="162297"/>
                    <a:pt x="1309381" y="163402"/>
                    <a:pt x="1320507" y="163402"/>
                  </a:cubicBezTo>
                  <a:cubicBezTo>
                    <a:pt x="1343062" y="163402"/>
                    <a:pt x="1360664" y="159097"/>
                    <a:pt x="1373313" y="150486"/>
                  </a:cubicBezTo>
                  <a:cubicBezTo>
                    <a:pt x="1385962" y="141876"/>
                    <a:pt x="1392287" y="130484"/>
                    <a:pt x="1392287" y="116310"/>
                  </a:cubicBezTo>
                  <a:cubicBezTo>
                    <a:pt x="1392287" y="101680"/>
                    <a:pt x="1385924" y="90098"/>
                    <a:pt x="1373199" y="81563"/>
                  </a:cubicBezTo>
                  <a:cubicBezTo>
                    <a:pt x="1360474" y="73029"/>
                    <a:pt x="1342909" y="68762"/>
                    <a:pt x="1320507" y="68762"/>
                  </a:cubicBezTo>
                  <a:close/>
                  <a:moveTo>
                    <a:pt x="2715500" y="66476"/>
                  </a:moveTo>
                  <a:lnTo>
                    <a:pt x="2715500" y="112653"/>
                  </a:lnTo>
                  <a:lnTo>
                    <a:pt x="2673438" y="112653"/>
                  </a:lnTo>
                  <a:lnTo>
                    <a:pt x="2673438" y="127740"/>
                  </a:lnTo>
                  <a:lnTo>
                    <a:pt x="2715500" y="127740"/>
                  </a:lnTo>
                  <a:lnTo>
                    <a:pt x="2715500" y="189234"/>
                  </a:lnTo>
                  <a:lnTo>
                    <a:pt x="2733331" y="189234"/>
                  </a:lnTo>
                  <a:lnTo>
                    <a:pt x="2733331" y="66476"/>
                  </a:lnTo>
                  <a:close/>
                  <a:moveTo>
                    <a:pt x="2512960" y="66476"/>
                  </a:moveTo>
                  <a:lnTo>
                    <a:pt x="2512960" y="106709"/>
                  </a:lnTo>
                  <a:lnTo>
                    <a:pt x="2468383" y="106709"/>
                  </a:lnTo>
                  <a:lnTo>
                    <a:pt x="2468383" y="122711"/>
                  </a:lnTo>
                  <a:lnTo>
                    <a:pt x="2512960" y="122711"/>
                  </a:lnTo>
                  <a:lnTo>
                    <a:pt x="2512960" y="214837"/>
                  </a:lnTo>
                  <a:lnTo>
                    <a:pt x="2530791" y="214837"/>
                  </a:lnTo>
                  <a:lnTo>
                    <a:pt x="2530791" y="66476"/>
                  </a:lnTo>
                  <a:close/>
                  <a:moveTo>
                    <a:pt x="2045321" y="66476"/>
                  </a:moveTo>
                  <a:lnTo>
                    <a:pt x="2045321" y="111281"/>
                  </a:lnTo>
                  <a:lnTo>
                    <a:pt x="2006002" y="111281"/>
                  </a:lnTo>
                  <a:cubicBezTo>
                    <a:pt x="2005087" y="105185"/>
                    <a:pt x="2003106" y="99546"/>
                    <a:pt x="2000058" y="94365"/>
                  </a:cubicBezTo>
                  <a:cubicBezTo>
                    <a:pt x="1997010" y="89183"/>
                    <a:pt x="1993124" y="84687"/>
                    <a:pt x="1988400" y="80877"/>
                  </a:cubicBezTo>
                  <a:cubicBezTo>
                    <a:pt x="1983828" y="77220"/>
                    <a:pt x="1978570" y="74324"/>
                    <a:pt x="1972626" y="72191"/>
                  </a:cubicBezTo>
                  <a:cubicBezTo>
                    <a:pt x="1966683" y="70057"/>
                    <a:pt x="1960510" y="68990"/>
                    <a:pt x="1954110" y="68990"/>
                  </a:cubicBezTo>
                  <a:cubicBezTo>
                    <a:pt x="1946947" y="68990"/>
                    <a:pt x="1940203" y="70209"/>
                    <a:pt x="1933879" y="72648"/>
                  </a:cubicBezTo>
                  <a:cubicBezTo>
                    <a:pt x="1927554" y="75086"/>
                    <a:pt x="1922029" y="78515"/>
                    <a:pt x="1917305" y="82935"/>
                  </a:cubicBezTo>
                  <a:cubicBezTo>
                    <a:pt x="1912581" y="87202"/>
                    <a:pt x="1908885" y="92346"/>
                    <a:pt x="1906218" y="98365"/>
                  </a:cubicBezTo>
                  <a:cubicBezTo>
                    <a:pt x="1903551" y="104385"/>
                    <a:pt x="1902217" y="110976"/>
                    <a:pt x="1902217" y="118139"/>
                  </a:cubicBezTo>
                  <a:cubicBezTo>
                    <a:pt x="1902217" y="125302"/>
                    <a:pt x="1903589" y="131931"/>
                    <a:pt x="1906332" y="138027"/>
                  </a:cubicBezTo>
                  <a:cubicBezTo>
                    <a:pt x="1909075" y="144123"/>
                    <a:pt x="1912809" y="149305"/>
                    <a:pt x="1917534" y="153572"/>
                  </a:cubicBezTo>
                  <a:cubicBezTo>
                    <a:pt x="1922258" y="157992"/>
                    <a:pt x="1927783" y="161421"/>
                    <a:pt x="1934107" y="163859"/>
                  </a:cubicBezTo>
                  <a:cubicBezTo>
                    <a:pt x="1940432" y="166298"/>
                    <a:pt x="1947099" y="167517"/>
                    <a:pt x="1954110" y="167517"/>
                  </a:cubicBezTo>
                  <a:cubicBezTo>
                    <a:pt x="1960358" y="167517"/>
                    <a:pt x="1966378" y="166526"/>
                    <a:pt x="1972169" y="164545"/>
                  </a:cubicBezTo>
                  <a:cubicBezTo>
                    <a:pt x="1977960" y="162564"/>
                    <a:pt x="1983142" y="159821"/>
                    <a:pt x="1987714" y="156315"/>
                  </a:cubicBezTo>
                  <a:cubicBezTo>
                    <a:pt x="1992286" y="152810"/>
                    <a:pt x="1996096" y="148543"/>
                    <a:pt x="1999144" y="143514"/>
                  </a:cubicBezTo>
                  <a:cubicBezTo>
                    <a:pt x="2002192" y="138485"/>
                    <a:pt x="2004325" y="132998"/>
                    <a:pt x="2005545" y="127055"/>
                  </a:cubicBezTo>
                  <a:lnTo>
                    <a:pt x="2045321" y="127055"/>
                  </a:lnTo>
                  <a:lnTo>
                    <a:pt x="2045321" y="173003"/>
                  </a:lnTo>
                  <a:lnTo>
                    <a:pt x="2063152" y="173003"/>
                  </a:lnTo>
                  <a:lnTo>
                    <a:pt x="2063152" y="66476"/>
                  </a:lnTo>
                  <a:close/>
                  <a:moveTo>
                    <a:pt x="1836838" y="66476"/>
                  </a:moveTo>
                  <a:lnTo>
                    <a:pt x="1836838" y="269244"/>
                  </a:lnTo>
                  <a:lnTo>
                    <a:pt x="1854897" y="269244"/>
                  </a:lnTo>
                  <a:lnTo>
                    <a:pt x="1854897" y="160430"/>
                  </a:lnTo>
                  <a:lnTo>
                    <a:pt x="1884844" y="160430"/>
                  </a:lnTo>
                  <a:lnTo>
                    <a:pt x="1884844" y="144200"/>
                  </a:lnTo>
                  <a:lnTo>
                    <a:pt x="1854897" y="144200"/>
                  </a:lnTo>
                  <a:lnTo>
                    <a:pt x="1854897" y="66476"/>
                  </a:lnTo>
                  <a:close/>
                  <a:moveTo>
                    <a:pt x="645603" y="66476"/>
                  </a:moveTo>
                  <a:lnTo>
                    <a:pt x="645603" y="215294"/>
                  </a:lnTo>
                  <a:lnTo>
                    <a:pt x="663663" y="215294"/>
                  </a:lnTo>
                  <a:lnTo>
                    <a:pt x="663663" y="66476"/>
                  </a:lnTo>
                  <a:close/>
                  <a:moveTo>
                    <a:pt x="449464" y="66476"/>
                  </a:moveTo>
                  <a:lnTo>
                    <a:pt x="449464" y="137570"/>
                  </a:lnTo>
                  <a:lnTo>
                    <a:pt x="422947" y="137570"/>
                  </a:lnTo>
                  <a:lnTo>
                    <a:pt x="422947" y="69905"/>
                  </a:lnTo>
                  <a:lnTo>
                    <a:pt x="405573" y="69905"/>
                  </a:lnTo>
                  <a:lnTo>
                    <a:pt x="405573" y="259414"/>
                  </a:lnTo>
                  <a:lnTo>
                    <a:pt x="422947" y="259414"/>
                  </a:lnTo>
                  <a:lnTo>
                    <a:pt x="422947" y="155401"/>
                  </a:lnTo>
                  <a:lnTo>
                    <a:pt x="449464" y="155401"/>
                  </a:lnTo>
                  <a:lnTo>
                    <a:pt x="449464" y="269015"/>
                  </a:lnTo>
                  <a:lnTo>
                    <a:pt x="466838" y="269015"/>
                  </a:lnTo>
                  <a:lnTo>
                    <a:pt x="466838" y="66476"/>
                  </a:lnTo>
                  <a:close/>
                  <a:moveTo>
                    <a:pt x="241438" y="66476"/>
                  </a:moveTo>
                  <a:lnTo>
                    <a:pt x="241438" y="189691"/>
                  </a:lnTo>
                  <a:lnTo>
                    <a:pt x="259041" y="189691"/>
                  </a:lnTo>
                  <a:lnTo>
                    <a:pt x="259041" y="128198"/>
                  </a:lnTo>
                  <a:lnTo>
                    <a:pt x="287158" y="128198"/>
                  </a:lnTo>
                  <a:lnTo>
                    <a:pt x="287158" y="112424"/>
                  </a:lnTo>
                  <a:lnTo>
                    <a:pt x="259041" y="112424"/>
                  </a:lnTo>
                  <a:lnTo>
                    <a:pt x="259041" y="66476"/>
                  </a:lnTo>
                  <a:close/>
                  <a:moveTo>
                    <a:pt x="1053807" y="65104"/>
                  </a:moveTo>
                  <a:cubicBezTo>
                    <a:pt x="1030337" y="65104"/>
                    <a:pt x="1012659" y="68914"/>
                    <a:pt x="1000771" y="76534"/>
                  </a:cubicBezTo>
                  <a:cubicBezTo>
                    <a:pt x="988884" y="84154"/>
                    <a:pt x="982941" y="93222"/>
                    <a:pt x="982941" y="103737"/>
                  </a:cubicBezTo>
                  <a:cubicBezTo>
                    <a:pt x="982941" y="110443"/>
                    <a:pt x="985341" y="116653"/>
                    <a:pt x="990141" y="122368"/>
                  </a:cubicBezTo>
                  <a:cubicBezTo>
                    <a:pt x="994942" y="128083"/>
                    <a:pt x="1002219" y="132770"/>
                    <a:pt x="1011973" y="136427"/>
                  </a:cubicBezTo>
                  <a:lnTo>
                    <a:pt x="1011973" y="166145"/>
                  </a:lnTo>
                  <a:lnTo>
                    <a:pt x="960995" y="166145"/>
                  </a:lnTo>
                  <a:lnTo>
                    <a:pt x="960995" y="181690"/>
                  </a:lnTo>
                  <a:lnTo>
                    <a:pt x="1146618" y="181690"/>
                  </a:lnTo>
                  <a:lnTo>
                    <a:pt x="1146618" y="166145"/>
                  </a:lnTo>
                  <a:lnTo>
                    <a:pt x="1096326" y="166145"/>
                  </a:lnTo>
                  <a:lnTo>
                    <a:pt x="1096326" y="136427"/>
                  </a:lnTo>
                  <a:cubicBezTo>
                    <a:pt x="1105927" y="132770"/>
                    <a:pt x="1113128" y="128121"/>
                    <a:pt x="1117929" y="122483"/>
                  </a:cubicBezTo>
                  <a:cubicBezTo>
                    <a:pt x="1122729" y="116844"/>
                    <a:pt x="1125130" y="110748"/>
                    <a:pt x="1125130" y="104195"/>
                  </a:cubicBezTo>
                  <a:cubicBezTo>
                    <a:pt x="1125130" y="93527"/>
                    <a:pt x="1119262" y="84345"/>
                    <a:pt x="1107528" y="76648"/>
                  </a:cubicBezTo>
                  <a:cubicBezTo>
                    <a:pt x="1095793" y="68952"/>
                    <a:pt x="1077886" y="65104"/>
                    <a:pt x="1053807" y="65104"/>
                  </a:cubicBezTo>
                  <a:close/>
                  <a:moveTo>
                    <a:pt x="0" y="0"/>
                  </a:moveTo>
                  <a:lnTo>
                    <a:pt x="2830997" y="0"/>
                  </a:lnTo>
                  <a:lnTo>
                    <a:pt x="2830997" y="353359"/>
                  </a:lnTo>
                  <a:lnTo>
                    <a:pt x="0" y="353359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1839715" y="5459337"/>
              <a:ext cx="31213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2016. 10.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장애인고용공단 주관</a:t>
              </a:r>
              <a:endParaRPr lang="en-US" altLang="ko-KR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23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/>
        </p:nvCxnSpPr>
        <p:spPr>
          <a:xfrm>
            <a:off x="6096000" y="-142240"/>
            <a:ext cx="0" cy="5543373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그룹 38"/>
          <p:cNvGrpSpPr/>
          <p:nvPr/>
        </p:nvGrpSpPr>
        <p:grpSpPr>
          <a:xfrm>
            <a:off x="1979549" y="3436266"/>
            <a:ext cx="8232902" cy="304800"/>
            <a:chOff x="1979548" y="4724400"/>
            <a:chExt cx="8232902" cy="304800"/>
          </a:xfrm>
        </p:grpSpPr>
        <p:cxnSp>
          <p:nvCxnSpPr>
            <p:cNvPr id="13" name="직선 연결선 12"/>
            <p:cNvCxnSpPr/>
            <p:nvPr/>
          </p:nvCxnSpPr>
          <p:spPr>
            <a:xfrm>
              <a:off x="1979548" y="4724400"/>
              <a:ext cx="8232902" cy="0"/>
            </a:xfrm>
            <a:prstGeom prst="line">
              <a:avLst/>
            </a:prstGeom>
            <a:ln w="25400">
              <a:solidFill>
                <a:srgbClr val="50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1979548" y="4724400"/>
              <a:ext cx="0" cy="304800"/>
            </a:xfrm>
            <a:prstGeom prst="line">
              <a:avLst/>
            </a:prstGeom>
            <a:ln w="25400">
              <a:solidFill>
                <a:srgbClr val="50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>
              <a:off x="10212450" y="4724400"/>
              <a:ext cx="0" cy="304800"/>
            </a:xfrm>
            <a:prstGeom prst="line">
              <a:avLst/>
            </a:prstGeom>
            <a:ln w="25400">
              <a:solidFill>
                <a:srgbClr val="50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그룹 70"/>
          <p:cNvGrpSpPr/>
          <p:nvPr/>
        </p:nvGrpSpPr>
        <p:grpSpPr>
          <a:xfrm>
            <a:off x="5344988" y="430063"/>
            <a:ext cx="1502020" cy="1502020"/>
            <a:chOff x="5344988" y="687346"/>
            <a:chExt cx="1502020" cy="1502020"/>
          </a:xfrm>
        </p:grpSpPr>
        <p:sp>
          <p:nvSpPr>
            <p:cNvPr id="3" name="타원 2"/>
            <p:cNvSpPr/>
            <p:nvPr/>
          </p:nvSpPr>
          <p:spPr>
            <a:xfrm>
              <a:off x="5344988" y="687346"/>
              <a:ext cx="1502020" cy="1502020"/>
            </a:xfrm>
            <a:prstGeom prst="ellipse">
              <a:avLst/>
            </a:prstGeom>
            <a:solidFill>
              <a:srgbClr val="504D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자유형 69"/>
            <p:cNvSpPr/>
            <p:nvPr/>
          </p:nvSpPr>
          <p:spPr>
            <a:xfrm>
              <a:off x="5403147" y="745505"/>
              <a:ext cx="1385702" cy="1385702"/>
            </a:xfrm>
            <a:custGeom>
              <a:avLst/>
              <a:gdLst/>
              <a:ahLst/>
              <a:cxnLst/>
              <a:rect l="l" t="t" r="r" b="b"/>
              <a:pathLst>
                <a:path w="1385702" h="1385702">
                  <a:moveTo>
                    <a:pt x="873977" y="604634"/>
                  </a:moveTo>
                  <a:cubicBezTo>
                    <a:pt x="885559" y="604634"/>
                    <a:pt x="895516" y="607174"/>
                    <a:pt x="903847" y="612254"/>
                  </a:cubicBezTo>
                  <a:cubicBezTo>
                    <a:pt x="912179" y="617334"/>
                    <a:pt x="918986" y="624039"/>
                    <a:pt x="924269" y="632370"/>
                  </a:cubicBezTo>
                  <a:cubicBezTo>
                    <a:pt x="929552" y="640702"/>
                    <a:pt x="933464" y="650303"/>
                    <a:pt x="936004" y="661174"/>
                  </a:cubicBezTo>
                  <a:cubicBezTo>
                    <a:pt x="938544" y="672045"/>
                    <a:pt x="939814" y="683374"/>
                    <a:pt x="939814" y="695159"/>
                  </a:cubicBezTo>
                  <a:cubicBezTo>
                    <a:pt x="939814" y="707148"/>
                    <a:pt x="938544" y="718629"/>
                    <a:pt x="936004" y="729602"/>
                  </a:cubicBezTo>
                  <a:cubicBezTo>
                    <a:pt x="933464" y="740574"/>
                    <a:pt x="929552" y="750226"/>
                    <a:pt x="924269" y="758558"/>
                  </a:cubicBezTo>
                  <a:cubicBezTo>
                    <a:pt x="918986" y="766889"/>
                    <a:pt x="912179" y="773493"/>
                    <a:pt x="903847" y="778370"/>
                  </a:cubicBezTo>
                  <a:cubicBezTo>
                    <a:pt x="895516" y="783246"/>
                    <a:pt x="885559" y="785685"/>
                    <a:pt x="873977" y="785685"/>
                  </a:cubicBezTo>
                  <a:cubicBezTo>
                    <a:pt x="862192" y="785685"/>
                    <a:pt x="852133" y="783246"/>
                    <a:pt x="843802" y="778370"/>
                  </a:cubicBezTo>
                  <a:cubicBezTo>
                    <a:pt x="835471" y="773493"/>
                    <a:pt x="828664" y="766889"/>
                    <a:pt x="823380" y="758558"/>
                  </a:cubicBezTo>
                  <a:cubicBezTo>
                    <a:pt x="818097" y="750226"/>
                    <a:pt x="814287" y="740574"/>
                    <a:pt x="811950" y="729602"/>
                  </a:cubicBezTo>
                  <a:cubicBezTo>
                    <a:pt x="809614" y="718629"/>
                    <a:pt x="808445" y="707148"/>
                    <a:pt x="808445" y="695159"/>
                  </a:cubicBezTo>
                  <a:cubicBezTo>
                    <a:pt x="808445" y="683374"/>
                    <a:pt x="809614" y="672045"/>
                    <a:pt x="811950" y="661174"/>
                  </a:cubicBezTo>
                  <a:cubicBezTo>
                    <a:pt x="814287" y="650303"/>
                    <a:pt x="818097" y="640702"/>
                    <a:pt x="823380" y="632370"/>
                  </a:cubicBezTo>
                  <a:cubicBezTo>
                    <a:pt x="828664" y="624039"/>
                    <a:pt x="835471" y="617334"/>
                    <a:pt x="843802" y="612254"/>
                  </a:cubicBezTo>
                  <a:cubicBezTo>
                    <a:pt x="852133" y="607174"/>
                    <a:pt x="862192" y="604634"/>
                    <a:pt x="873977" y="604634"/>
                  </a:cubicBezTo>
                  <a:close/>
                  <a:moveTo>
                    <a:pt x="621450" y="579945"/>
                  </a:moveTo>
                  <a:cubicBezTo>
                    <a:pt x="618199" y="579945"/>
                    <a:pt x="616015" y="580554"/>
                    <a:pt x="614897" y="581774"/>
                  </a:cubicBezTo>
                  <a:cubicBezTo>
                    <a:pt x="613780" y="582993"/>
                    <a:pt x="613221" y="585126"/>
                    <a:pt x="613221" y="588174"/>
                  </a:cubicBezTo>
                  <a:lnTo>
                    <a:pt x="613221" y="802144"/>
                  </a:lnTo>
                  <a:cubicBezTo>
                    <a:pt x="613221" y="805395"/>
                    <a:pt x="613780" y="807580"/>
                    <a:pt x="614897" y="808697"/>
                  </a:cubicBezTo>
                  <a:cubicBezTo>
                    <a:pt x="616015" y="809815"/>
                    <a:pt x="618199" y="810374"/>
                    <a:pt x="621450" y="810374"/>
                  </a:cubicBezTo>
                  <a:lnTo>
                    <a:pt x="757086" y="810374"/>
                  </a:lnTo>
                  <a:lnTo>
                    <a:pt x="757086" y="781418"/>
                  </a:lnTo>
                  <a:lnTo>
                    <a:pt x="647358" y="781418"/>
                  </a:lnTo>
                  <a:lnTo>
                    <a:pt x="647358" y="706132"/>
                  </a:lnTo>
                  <a:lnTo>
                    <a:pt x="751600" y="706132"/>
                  </a:lnTo>
                  <a:lnTo>
                    <a:pt x="751600" y="677176"/>
                  </a:lnTo>
                  <a:lnTo>
                    <a:pt x="647358" y="677176"/>
                  </a:lnTo>
                  <a:lnTo>
                    <a:pt x="647358" y="608901"/>
                  </a:lnTo>
                  <a:lnTo>
                    <a:pt x="752209" y="608901"/>
                  </a:lnTo>
                  <a:lnTo>
                    <a:pt x="752209" y="579945"/>
                  </a:lnTo>
                  <a:close/>
                  <a:moveTo>
                    <a:pt x="873672" y="575373"/>
                  </a:moveTo>
                  <a:cubicBezTo>
                    <a:pt x="857213" y="575373"/>
                    <a:pt x="842735" y="578319"/>
                    <a:pt x="830238" y="584212"/>
                  </a:cubicBezTo>
                  <a:cubicBezTo>
                    <a:pt x="817742" y="590105"/>
                    <a:pt x="807226" y="598334"/>
                    <a:pt x="798692" y="608901"/>
                  </a:cubicBezTo>
                  <a:cubicBezTo>
                    <a:pt x="790157" y="619467"/>
                    <a:pt x="783706" y="632116"/>
                    <a:pt x="779337" y="646848"/>
                  </a:cubicBezTo>
                  <a:cubicBezTo>
                    <a:pt x="774968" y="661580"/>
                    <a:pt x="772784" y="677684"/>
                    <a:pt x="772784" y="695159"/>
                  </a:cubicBezTo>
                  <a:cubicBezTo>
                    <a:pt x="772784" y="712838"/>
                    <a:pt x="774968" y="729043"/>
                    <a:pt x="779337" y="743775"/>
                  </a:cubicBezTo>
                  <a:cubicBezTo>
                    <a:pt x="783706" y="758507"/>
                    <a:pt x="790157" y="771156"/>
                    <a:pt x="798692" y="781722"/>
                  </a:cubicBezTo>
                  <a:cubicBezTo>
                    <a:pt x="807226" y="792289"/>
                    <a:pt x="817742" y="800468"/>
                    <a:pt x="830238" y="806259"/>
                  </a:cubicBezTo>
                  <a:cubicBezTo>
                    <a:pt x="842735" y="812050"/>
                    <a:pt x="857213" y="814946"/>
                    <a:pt x="873672" y="814946"/>
                  </a:cubicBezTo>
                  <a:cubicBezTo>
                    <a:pt x="889725" y="814946"/>
                    <a:pt x="904102" y="812050"/>
                    <a:pt x="916801" y="806259"/>
                  </a:cubicBezTo>
                  <a:cubicBezTo>
                    <a:pt x="929502" y="800468"/>
                    <a:pt x="940220" y="792289"/>
                    <a:pt x="948958" y="781722"/>
                  </a:cubicBezTo>
                  <a:cubicBezTo>
                    <a:pt x="957492" y="771156"/>
                    <a:pt x="964096" y="758507"/>
                    <a:pt x="968770" y="743775"/>
                  </a:cubicBezTo>
                  <a:cubicBezTo>
                    <a:pt x="973444" y="729043"/>
                    <a:pt x="975780" y="712838"/>
                    <a:pt x="975780" y="695159"/>
                  </a:cubicBezTo>
                  <a:cubicBezTo>
                    <a:pt x="975780" y="677684"/>
                    <a:pt x="973444" y="661580"/>
                    <a:pt x="968770" y="646848"/>
                  </a:cubicBezTo>
                  <a:cubicBezTo>
                    <a:pt x="964096" y="632116"/>
                    <a:pt x="957492" y="619467"/>
                    <a:pt x="948958" y="608901"/>
                  </a:cubicBezTo>
                  <a:cubicBezTo>
                    <a:pt x="940220" y="598334"/>
                    <a:pt x="929502" y="590105"/>
                    <a:pt x="916801" y="584212"/>
                  </a:cubicBezTo>
                  <a:cubicBezTo>
                    <a:pt x="904102" y="578319"/>
                    <a:pt x="889725" y="575373"/>
                    <a:pt x="873672" y="575373"/>
                  </a:cubicBezTo>
                  <a:close/>
                  <a:moveTo>
                    <a:pt x="498540" y="574763"/>
                  </a:moveTo>
                  <a:cubicBezTo>
                    <a:pt x="481471" y="574763"/>
                    <a:pt x="466790" y="578167"/>
                    <a:pt x="454496" y="584974"/>
                  </a:cubicBezTo>
                  <a:cubicBezTo>
                    <a:pt x="442203" y="591781"/>
                    <a:pt x="432093" y="600773"/>
                    <a:pt x="424169" y="611949"/>
                  </a:cubicBezTo>
                  <a:cubicBezTo>
                    <a:pt x="416244" y="623125"/>
                    <a:pt x="410402" y="635977"/>
                    <a:pt x="406643" y="650506"/>
                  </a:cubicBezTo>
                  <a:cubicBezTo>
                    <a:pt x="402883" y="665035"/>
                    <a:pt x="401004" y="679919"/>
                    <a:pt x="401004" y="695159"/>
                  </a:cubicBezTo>
                  <a:cubicBezTo>
                    <a:pt x="401004" y="711009"/>
                    <a:pt x="402833" y="726147"/>
                    <a:pt x="406490" y="740574"/>
                  </a:cubicBezTo>
                  <a:cubicBezTo>
                    <a:pt x="410148" y="755002"/>
                    <a:pt x="415939" y="767702"/>
                    <a:pt x="423864" y="778674"/>
                  </a:cubicBezTo>
                  <a:cubicBezTo>
                    <a:pt x="431789" y="789850"/>
                    <a:pt x="441898" y="798690"/>
                    <a:pt x="454191" y="805192"/>
                  </a:cubicBezTo>
                  <a:cubicBezTo>
                    <a:pt x="466485" y="811694"/>
                    <a:pt x="481268" y="814946"/>
                    <a:pt x="498540" y="814946"/>
                  </a:cubicBezTo>
                  <a:cubicBezTo>
                    <a:pt x="508903" y="814946"/>
                    <a:pt x="518758" y="813523"/>
                    <a:pt x="528105" y="810678"/>
                  </a:cubicBezTo>
                  <a:cubicBezTo>
                    <a:pt x="537453" y="807834"/>
                    <a:pt x="545885" y="803465"/>
                    <a:pt x="553404" y="797572"/>
                  </a:cubicBezTo>
                  <a:cubicBezTo>
                    <a:pt x="560922" y="791882"/>
                    <a:pt x="567120" y="784720"/>
                    <a:pt x="571997" y="776084"/>
                  </a:cubicBezTo>
                  <a:cubicBezTo>
                    <a:pt x="576873" y="767448"/>
                    <a:pt x="580023" y="757338"/>
                    <a:pt x="581445" y="745756"/>
                  </a:cubicBezTo>
                  <a:lnTo>
                    <a:pt x="545784" y="745756"/>
                  </a:lnTo>
                  <a:cubicBezTo>
                    <a:pt x="542533" y="761199"/>
                    <a:pt x="536843" y="771715"/>
                    <a:pt x="528715" y="777303"/>
                  </a:cubicBezTo>
                  <a:cubicBezTo>
                    <a:pt x="520587" y="782891"/>
                    <a:pt x="510732" y="785685"/>
                    <a:pt x="499149" y="785685"/>
                  </a:cubicBezTo>
                  <a:cubicBezTo>
                    <a:pt x="487161" y="785685"/>
                    <a:pt x="477153" y="783094"/>
                    <a:pt x="469127" y="777912"/>
                  </a:cubicBezTo>
                  <a:cubicBezTo>
                    <a:pt x="461100" y="772731"/>
                    <a:pt x="454750" y="765873"/>
                    <a:pt x="450077" y="757338"/>
                  </a:cubicBezTo>
                  <a:cubicBezTo>
                    <a:pt x="445200" y="748804"/>
                    <a:pt x="441745" y="739152"/>
                    <a:pt x="439713" y="728382"/>
                  </a:cubicBezTo>
                  <a:cubicBezTo>
                    <a:pt x="437681" y="717613"/>
                    <a:pt x="436665" y="706538"/>
                    <a:pt x="436665" y="695159"/>
                  </a:cubicBezTo>
                  <a:cubicBezTo>
                    <a:pt x="436665" y="683983"/>
                    <a:pt x="437681" y="673010"/>
                    <a:pt x="439713" y="662241"/>
                  </a:cubicBezTo>
                  <a:cubicBezTo>
                    <a:pt x="441745" y="651471"/>
                    <a:pt x="445200" y="641819"/>
                    <a:pt x="450077" y="633285"/>
                  </a:cubicBezTo>
                  <a:cubicBezTo>
                    <a:pt x="454750" y="624750"/>
                    <a:pt x="461100" y="617842"/>
                    <a:pt x="469127" y="612558"/>
                  </a:cubicBezTo>
                  <a:cubicBezTo>
                    <a:pt x="477153" y="607275"/>
                    <a:pt x="487161" y="604634"/>
                    <a:pt x="499149" y="604634"/>
                  </a:cubicBezTo>
                  <a:cubicBezTo>
                    <a:pt x="510732" y="604634"/>
                    <a:pt x="520689" y="607529"/>
                    <a:pt x="529020" y="613320"/>
                  </a:cubicBezTo>
                  <a:cubicBezTo>
                    <a:pt x="537351" y="619112"/>
                    <a:pt x="542533" y="628713"/>
                    <a:pt x="544565" y="642124"/>
                  </a:cubicBezTo>
                  <a:lnTo>
                    <a:pt x="580226" y="642124"/>
                  </a:lnTo>
                  <a:cubicBezTo>
                    <a:pt x="579007" y="630338"/>
                    <a:pt x="575908" y="620229"/>
                    <a:pt x="570930" y="611796"/>
                  </a:cubicBezTo>
                  <a:cubicBezTo>
                    <a:pt x="565951" y="603364"/>
                    <a:pt x="559703" y="596404"/>
                    <a:pt x="552185" y="590918"/>
                  </a:cubicBezTo>
                  <a:cubicBezTo>
                    <a:pt x="544666" y="585431"/>
                    <a:pt x="536284" y="581367"/>
                    <a:pt x="527039" y="578726"/>
                  </a:cubicBezTo>
                  <a:cubicBezTo>
                    <a:pt x="517793" y="576084"/>
                    <a:pt x="508293" y="574763"/>
                    <a:pt x="498540" y="574763"/>
                  </a:cubicBezTo>
                  <a:close/>
                  <a:moveTo>
                    <a:pt x="692851" y="0"/>
                  </a:moveTo>
                  <a:cubicBezTo>
                    <a:pt x="1075502" y="0"/>
                    <a:pt x="1385702" y="310200"/>
                    <a:pt x="1385702" y="692851"/>
                  </a:cubicBezTo>
                  <a:cubicBezTo>
                    <a:pt x="1385702" y="1075502"/>
                    <a:pt x="1075502" y="1385702"/>
                    <a:pt x="692851" y="1385702"/>
                  </a:cubicBezTo>
                  <a:cubicBezTo>
                    <a:pt x="310200" y="1385702"/>
                    <a:pt x="0" y="1075502"/>
                    <a:pt x="0" y="692851"/>
                  </a:cubicBezTo>
                  <a:cubicBezTo>
                    <a:pt x="0" y="310200"/>
                    <a:pt x="310200" y="0"/>
                    <a:pt x="692851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4" name="모서리가 둥근 직사각형 23"/>
          <p:cNvSpPr/>
          <p:nvPr/>
        </p:nvSpPr>
        <p:spPr>
          <a:xfrm>
            <a:off x="884173" y="3735925"/>
            <a:ext cx="2190750" cy="657225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자유형 74"/>
          <p:cNvSpPr/>
          <p:nvPr/>
        </p:nvSpPr>
        <p:spPr>
          <a:xfrm>
            <a:off x="927395" y="3787066"/>
            <a:ext cx="2104306" cy="554945"/>
          </a:xfrm>
          <a:custGeom>
            <a:avLst/>
            <a:gdLst/>
            <a:ahLst/>
            <a:cxnLst/>
            <a:rect l="l" t="t" r="r" b="b"/>
            <a:pathLst>
              <a:path w="2104306" h="554945">
                <a:moveTo>
                  <a:pt x="1243508" y="346932"/>
                </a:moveTo>
                <a:lnTo>
                  <a:pt x="1243508" y="411549"/>
                </a:lnTo>
                <a:cubicBezTo>
                  <a:pt x="1243508" y="414801"/>
                  <a:pt x="1244067" y="417036"/>
                  <a:pt x="1245185" y="418255"/>
                </a:cubicBezTo>
                <a:cubicBezTo>
                  <a:pt x="1246302" y="419474"/>
                  <a:pt x="1248487" y="420084"/>
                  <a:pt x="1251738" y="420084"/>
                </a:cubicBezTo>
                <a:lnTo>
                  <a:pt x="1434313" y="420084"/>
                </a:lnTo>
                <a:lnTo>
                  <a:pt x="1434313" y="390823"/>
                </a:lnTo>
                <a:lnTo>
                  <a:pt x="1278865" y="390823"/>
                </a:lnTo>
                <a:lnTo>
                  <a:pt x="1278865" y="346932"/>
                </a:lnTo>
                <a:close/>
                <a:moveTo>
                  <a:pt x="797891" y="342360"/>
                </a:moveTo>
                <a:cubicBezTo>
                  <a:pt x="815975" y="342360"/>
                  <a:pt x="830606" y="344951"/>
                  <a:pt x="841782" y="350132"/>
                </a:cubicBezTo>
                <a:cubicBezTo>
                  <a:pt x="852958" y="355314"/>
                  <a:pt x="858546" y="362680"/>
                  <a:pt x="858546" y="372230"/>
                </a:cubicBezTo>
                <a:cubicBezTo>
                  <a:pt x="858546" y="381577"/>
                  <a:pt x="852907" y="389096"/>
                  <a:pt x="841629" y="394785"/>
                </a:cubicBezTo>
                <a:cubicBezTo>
                  <a:pt x="830352" y="400475"/>
                  <a:pt x="815772" y="403320"/>
                  <a:pt x="797891" y="403320"/>
                </a:cubicBezTo>
                <a:cubicBezTo>
                  <a:pt x="780415" y="403320"/>
                  <a:pt x="765937" y="400526"/>
                  <a:pt x="754457" y="394938"/>
                </a:cubicBezTo>
                <a:cubicBezTo>
                  <a:pt x="742976" y="389350"/>
                  <a:pt x="737235" y="381781"/>
                  <a:pt x="737235" y="372230"/>
                </a:cubicBezTo>
                <a:cubicBezTo>
                  <a:pt x="737235" y="362883"/>
                  <a:pt x="742925" y="355568"/>
                  <a:pt x="754304" y="350285"/>
                </a:cubicBezTo>
                <a:cubicBezTo>
                  <a:pt x="765683" y="345001"/>
                  <a:pt x="780212" y="342360"/>
                  <a:pt x="797891" y="342360"/>
                </a:cubicBezTo>
                <a:close/>
                <a:moveTo>
                  <a:pt x="533019" y="342360"/>
                </a:moveTo>
                <a:cubicBezTo>
                  <a:pt x="551104" y="342360"/>
                  <a:pt x="565633" y="344951"/>
                  <a:pt x="576606" y="350132"/>
                </a:cubicBezTo>
                <a:cubicBezTo>
                  <a:pt x="587579" y="355314"/>
                  <a:pt x="593065" y="362680"/>
                  <a:pt x="593065" y="372230"/>
                </a:cubicBezTo>
                <a:cubicBezTo>
                  <a:pt x="593065" y="381577"/>
                  <a:pt x="587528" y="389096"/>
                  <a:pt x="576453" y="394785"/>
                </a:cubicBezTo>
                <a:cubicBezTo>
                  <a:pt x="565379" y="400475"/>
                  <a:pt x="550901" y="403320"/>
                  <a:pt x="533019" y="403320"/>
                </a:cubicBezTo>
                <a:cubicBezTo>
                  <a:pt x="515544" y="403320"/>
                  <a:pt x="501168" y="400526"/>
                  <a:pt x="489890" y="394938"/>
                </a:cubicBezTo>
                <a:cubicBezTo>
                  <a:pt x="478612" y="389350"/>
                  <a:pt x="472974" y="381781"/>
                  <a:pt x="472974" y="372230"/>
                </a:cubicBezTo>
                <a:cubicBezTo>
                  <a:pt x="472974" y="362883"/>
                  <a:pt x="478562" y="355568"/>
                  <a:pt x="489738" y="350285"/>
                </a:cubicBezTo>
                <a:cubicBezTo>
                  <a:pt x="500914" y="345001"/>
                  <a:pt x="515341" y="342360"/>
                  <a:pt x="533019" y="342360"/>
                </a:cubicBezTo>
                <a:close/>
                <a:moveTo>
                  <a:pt x="797891" y="315233"/>
                </a:moveTo>
                <a:cubicBezTo>
                  <a:pt x="784276" y="315233"/>
                  <a:pt x="771576" y="316553"/>
                  <a:pt x="759791" y="319195"/>
                </a:cubicBezTo>
                <a:cubicBezTo>
                  <a:pt x="748005" y="321837"/>
                  <a:pt x="737642" y="325596"/>
                  <a:pt x="728701" y="330473"/>
                </a:cubicBezTo>
                <a:cubicBezTo>
                  <a:pt x="719963" y="335553"/>
                  <a:pt x="713054" y="341649"/>
                  <a:pt x="707975" y="348761"/>
                </a:cubicBezTo>
                <a:cubicBezTo>
                  <a:pt x="702895" y="355873"/>
                  <a:pt x="700354" y="363899"/>
                  <a:pt x="700354" y="372840"/>
                </a:cubicBezTo>
                <a:cubicBezTo>
                  <a:pt x="700354" y="382187"/>
                  <a:pt x="702793" y="390417"/>
                  <a:pt x="707670" y="397529"/>
                </a:cubicBezTo>
                <a:cubicBezTo>
                  <a:pt x="712546" y="404641"/>
                  <a:pt x="719354" y="410635"/>
                  <a:pt x="728091" y="415512"/>
                </a:cubicBezTo>
                <a:cubicBezTo>
                  <a:pt x="736829" y="420389"/>
                  <a:pt x="747091" y="424046"/>
                  <a:pt x="758876" y="426485"/>
                </a:cubicBezTo>
                <a:cubicBezTo>
                  <a:pt x="770662" y="428923"/>
                  <a:pt x="783565" y="430142"/>
                  <a:pt x="797586" y="430142"/>
                </a:cubicBezTo>
                <a:cubicBezTo>
                  <a:pt x="811607" y="430142"/>
                  <a:pt x="824560" y="428923"/>
                  <a:pt x="836448" y="426485"/>
                </a:cubicBezTo>
                <a:cubicBezTo>
                  <a:pt x="848335" y="424046"/>
                  <a:pt x="858749" y="420389"/>
                  <a:pt x="867690" y="415512"/>
                </a:cubicBezTo>
                <a:cubicBezTo>
                  <a:pt x="876427" y="410635"/>
                  <a:pt x="883285" y="404641"/>
                  <a:pt x="888264" y="397529"/>
                </a:cubicBezTo>
                <a:cubicBezTo>
                  <a:pt x="893242" y="390417"/>
                  <a:pt x="895731" y="382187"/>
                  <a:pt x="895731" y="372840"/>
                </a:cubicBezTo>
                <a:cubicBezTo>
                  <a:pt x="895731" y="363696"/>
                  <a:pt x="893242" y="355568"/>
                  <a:pt x="888264" y="348456"/>
                </a:cubicBezTo>
                <a:cubicBezTo>
                  <a:pt x="883285" y="341344"/>
                  <a:pt x="876427" y="335349"/>
                  <a:pt x="867690" y="330473"/>
                </a:cubicBezTo>
                <a:cubicBezTo>
                  <a:pt x="858952" y="325596"/>
                  <a:pt x="848589" y="321837"/>
                  <a:pt x="836600" y="319195"/>
                </a:cubicBezTo>
                <a:cubicBezTo>
                  <a:pt x="824611" y="316553"/>
                  <a:pt x="811708" y="315233"/>
                  <a:pt x="797891" y="315233"/>
                </a:cubicBezTo>
                <a:close/>
                <a:moveTo>
                  <a:pt x="533019" y="315233"/>
                </a:moveTo>
                <a:cubicBezTo>
                  <a:pt x="519405" y="315233"/>
                  <a:pt x="506705" y="316553"/>
                  <a:pt x="494919" y="319195"/>
                </a:cubicBezTo>
                <a:cubicBezTo>
                  <a:pt x="483134" y="321837"/>
                  <a:pt x="472872" y="325596"/>
                  <a:pt x="464134" y="330473"/>
                </a:cubicBezTo>
                <a:cubicBezTo>
                  <a:pt x="455397" y="335553"/>
                  <a:pt x="448539" y="341649"/>
                  <a:pt x="443560" y="348761"/>
                </a:cubicBezTo>
                <a:cubicBezTo>
                  <a:pt x="438582" y="355873"/>
                  <a:pt x="436093" y="363899"/>
                  <a:pt x="436093" y="372840"/>
                </a:cubicBezTo>
                <a:cubicBezTo>
                  <a:pt x="436093" y="382187"/>
                  <a:pt x="438480" y="390417"/>
                  <a:pt x="443256" y="397529"/>
                </a:cubicBezTo>
                <a:cubicBezTo>
                  <a:pt x="448031" y="404641"/>
                  <a:pt x="454787" y="410635"/>
                  <a:pt x="463525" y="415512"/>
                </a:cubicBezTo>
                <a:cubicBezTo>
                  <a:pt x="472059" y="420389"/>
                  <a:pt x="482219" y="424046"/>
                  <a:pt x="494005" y="426485"/>
                </a:cubicBezTo>
                <a:cubicBezTo>
                  <a:pt x="505790" y="428923"/>
                  <a:pt x="518694" y="430142"/>
                  <a:pt x="532714" y="430142"/>
                </a:cubicBezTo>
                <a:cubicBezTo>
                  <a:pt x="546735" y="430142"/>
                  <a:pt x="559689" y="428923"/>
                  <a:pt x="571577" y="426485"/>
                </a:cubicBezTo>
                <a:cubicBezTo>
                  <a:pt x="583464" y="424046"/>
                  <a:pt x="593776" y="420389"/>
                  <a:pt x="602514" y="415512"/>
                </a:cubicBezTo>
                <a:cubicBezTo>
                  <a:pt x="611048" y="410635"/>
                  <a:pt x="617804" y="404641"/>
                  <a:pt x="622783" y="397529"/>
                </a:cubicBezTo>
                <a:cubicBezTo>
                  <a:pt x="627761" y="390417"/>
                  <a:pt x="630251" y="382187"/>
                  <a:pt x="630251" y="372840"/>
                </a:cubicBezTo>
                <a:cubicBezTo>
                  <a:pt x="630251" y="363696"/>
                  <a:pt x="627761" y="355568"/>
                  <a:pt x="622783" y="348456"/>
                </a:cubicBezTo>
                <a:cubicBezTo>
                  <a:pt x="617804" y="341344"/>
                  <a:pt x="611048" y="335349"/>
                  <a:pt x="602514" y="330473"/>
                </a:cubicBezTo>
                <a:cubicBezTo>
                  <a:pt x="593776" y="325596"/>
                  <a:pt x="583464" y="321837"/>
                  <a:pt x="571577" y="319195"/>
                </a:cubicBezTo>
                <a:cubicBezTo>
                  <a:pt x="559689" y="316553"/>
                  <a:pt x="546837" y="315233"/>
                  <a:pt x="533019" y="315233"/>
                </a:cubicBezTo>
                <a:close/>
                <a:moveTo>
                  <a:pt x="1508684" y="306089"/>
                </a:moveTo>
                <a:lnTo>
                  <a:pt x="1508684" y="332911"/>
                </a:lnTo>
                <a:lnTo>
                  <a:pt x="1655598" y="332911"/>
                </a:lnTo>
                <a:lnTo>
                  <a:pt x="1655598" y="351809"/>
                </a:lnTo>
                <a:lnTo>
                  <a:pt x="1517219" y="351809"/>
                </a:lnTo>
                <a:cubicBezTo>
                  <a:pt x="1513967" y="351809"/>
                  <a:pt x="1511732" y="352469"/>
                  <a:pt x="1510513" y="353790"/>
                </a:cubicBezTo>
                <a:cubicBezTo>
                  <a:pt x="1509294" y="355111"/>
                  <a:pt x="1508684" y="357295"/>
                  <a:pt x="1508684" y="360343"/>
                </a:cubicBezTo>
                <a:lnTo>
                  <a:pt x="1508684" y="414902"/>
                </a:lnTo>
                <a:cubicBezTo>
                  <a:pt x="1508684" y="418153"/>
                  <a:pt x="1509294" y="420389"/>
                  <a:pt x="1510513" y="421608"/>
                </a:cubicBezTo>
                <a:cubicBezTo>
                  <a:pt x="1511732" y="422827"/>
                  <a:pt x="1513967" y="423437"/>
                  <a:pt x="1517219" y="423437"/>
                </a:cubicBezTo>
                <a:lnTo>
                  <a:pt x="1697965" y="423437"/>
                </a:lnTo>
                <a:lnTo>
                  <a:pt x="1697965" y="396614"/>
                </a:lnTo>
                <a:lnTo>
                  <a:pt x="1545565" y="396614"/>
                </a:lnTo>
                <a:lnTo>
                  <a:pt x="1545565" y="375888"/>
                </a:lnTo>
                <a:lnTo>
                  <a:pt x="1683335" y="375888"/>
                </a:lnTo>
                <a:cubicBezTo>
                  <a:pt x="1686383" y="375888"/>
                  <a:pt x="1688567" y="375278"/>
                  <a:pt x="1689888" y="374059"/>
                </a:cubicBezTo>
                <a:cubicBezTo>
                  <a:pt x="1691209" y="372840"/>
                  <a:pt x="1691869" y="370605"/>
                  <a:pt x="1691869" y="367353"/>
                </a:cubicBezTo>
                <a:lnTo>
                  <a:pt x="1691869" y="314623"/>
                </a:lnTo>
                <a:cubicBezTo>
                  <a:pt x="1691869" y="311575"/>
                  <a:pt x="1691209" y="309391"/>
                  <a:pt x="1689888" y="308070"/>
                </a:cubicBezTo>
                <a:cubicBezTo>
                  <a:pt x="1688567" y="306749"/>
                  <a:pt x="1686383" y="306089"/>
                  <a:pt x="1683335" y="306089"/>
                </a:cubicBezTo>
                <a:close/>
                <a:moveTo>
                  <a:pt x="1386459" y="258845"/>
                </a:moveTo>
                <a:cubicBezTo>
                  <a:pt x="1379754" y="260064"/>
                  <a:pt x="1371473" y="261131"/>
                  <a:pt x="1361618" y="262045"/>
                </a:cubicBezTo>
                <a:cubicBezTo>
                  <a:pt x="1351763" y="262959"/>
                  <a:pt x="1341654" y="263823"/>
                  <a:pt x="1331291" y="264636"/>
                </a:cubicBezTo>
                <a:cubicBezTo>
                  <a:pt x="1321131" y="265245"/>
                  <a:pt x="1311479" y="265703"/>
                  <a:pt x="1302335" y="266007"/>
                </a:cubicBezTo>
                <a:cubicBezTo>
                  <a:pt x="1293191" y="266312"/>
                  <a:pt x="1286079" y="266465"/>
                  <a:pt x="1280999" y="266465"/>
                </a:cubicBezTo>
                <a:lnTo>
                  <a:pt x="1202055" y="266465"/>
                </a:lnTo>
                <a:lnTo>
                  <a:pt x="1202055" y="294506"/>
                </a:lnTo>
                <a:lnTo>
                  <a:pt x="1259358" y="294506"/>
                </a:lnTo>
                <a:lnTo>
                  <a:pt x="1259358" y="337483"/>
                </a:lnTo>
                <a:lnTo>
                  <a:pt x="1293800" y="337483"/>
                </a:lnTo>
                <a:lnTo>
                  <a:pt x="1293800" y="293897"/>
                </a:lnTo>
                <a:cubicBezTo>
                  <a:pt x="1311479" y="293490"/>
                  <a:pt x="1328395" y="292779"/>
                  <a:pt x="1344549" y="291763"/>
                </a:cubicBezTo>
                <a:cubicBezTo>
                  <a:pt x="1360704" y="290747"/>
                  <a:pt x="1374674" y="289121"/>
                  <a:pt x="1386459" y="286886"/>
                </a:cubicBezTo>
                <a:close/>
                <a:moveTo>
                  <a:pt x="810997" y="208553"/>
                </a:moveTo>
                <a:lnTo>
                  <a:pt x="856717" y="208553"/>
                </a:lnTo>
                <a:lnTo>
                  <a:pt x="856717" y="240557"/>
                </a:lnTo>
                <a:lnTo>
                  <a:pt x="811607" y="240557"/>
                </a:lnTo>
                <a:cubicBezTo>
                  <a:pt x="812013" y="238321"/>
                  <a:pt x="812369" y="235985"/>
                  <a:pt x="812673" y="233546"/>
                </a:cubicBezTo>
                <a:cubicBezTo>
                  <a:pt x="812978" y="231108"/>
                  <a:pt x="813131" y="228568"/>
                  <a:pt x="813131" y="225926"/>
                </a:cubicBezTo>
                <a:cubicBezTo>
                  <a:pt x="813131" y="222878"/>
                  <a:pt x="812927" y="219932"/>
                  <a:pt x="812521" y="217087"/>
                </a:cubicBezTo>
                <a:cubicBezTo>
                  <a:pt x="812115" y="214242"/>
                  <a:pt x="811607" y="211397"/>
                  <a:pt x="810997" y="208553"/>
                </a:cubicBezTo>
                <a:close/>
                <a:moveTo>
                  <a:pt x="740588" y="184778"/>
                </a:moveTo>
                <a:cubicBezTo>
                  <a:pt x="752170" y="184778"/>
                  <a:pt x="761365" y="188791"/>
                  <a:pt x="768172" y="196818"/>
                </a:cubicBezTo>
                <a:cubicBezTo>
                  <a:pt x="774980" y="204844"/>
                  <a:pt x="778383" y="214547"/>
                  <a:pt x="778383" y="225926"/>
                </a:cubicBezTo>
                <a:cubicBezTo>
                  <a:pt x="778383" y="236899"/>
                  <a:pt x="774980" y="246500"/>
                  <a:pt x="768172" y="254730"/>
                </a:cubicBezTo>
                <a:cubicBezTo>
                  <a:pt x="761365" y="262959"/>
                  <a:pt x="752170" y="267074"/>
                  <a:pt x="740588" y="267074"/>
                </a:cubicBezTo>
                <a:cubicBezTo>
                  <a:pt x="728803" y="267074"/>
                  <a:pt x="719557" y="262959"/>
                  <a:pt x="712851" y="254730"/>
                </a:cubicBezTo>
                <a:cubicBezTo>
                  <a:pt x="706146" y="246500"/>
                  <a:pt x="702793" y="236899"/>
                  <a:pt x="702793" y="225926"/>
                </a:cubicBezTo>
                <a:cubicBezTo>
                  <a:pt x="702793" y="214344"/>
                  <a:pt x="706146" y="204590"/>
                  <a:pt x="712851" y="196665"/>
                </a:cubicBezTo>
                <a:cubicBezTo>
                  <a:pt x="719557" y="188741"/>
                  <a:pt x="728803" y="184778"/>
                  <a:pt x="740588" y="184778"/>
                </a:cubicBezTo>
                <a:close/>
                <a:moveTo>
                  <a:pt x="1289228" y="178073"/>
                </a:moveTo>
                <a:cubicBezTo>
                  <a:pt x="1301420" y="178073"/>
                  <a:pt x="1310209" y="180105"/>
                  <a:pt x="1315593" y="184169"/>
                </a:cubicBezTo>
                <a:cubicBezTo>
                  <a:pt x="1320978" y="188233"/>
                  <a:pt x="1323671" y="193922"/>
                  <a:pt x="1323671" y="201237"/>
                </a:cubicBezTo>
                <a:cubicBezTo>
                  <a:pt x="1323671" y="208959"/>
                  <a:pt x="1320927" y="214750"/>
                  <a:pt x="1315441" y="218611"/>
                </a:cubicBezTo>
                <a:cubicBezTo>
                  <a:pt x="1309955" y="222472"/>
                  <a:pt x="1301217" y="224402"/>
                  <a:pt x="1289228" y="224402"/>
                </a:cubicBezTo>
                <a:cubicBezTo>
                  <a:pt x="1277646" y="224402"/>
                  <a:pt x="1269213" y="222472"/>
                  <a:pt x="1263930" y="218611"/>
                </a:cubicBezTo>
                <a:cubicBezTo>
                  <a:pt x="1258647" y="214750"/>
                  <a:pt x="1256005" y="208959"/>
                  <a:pt x="1256005" y="201237"/>
                </a:cubicBezTo>
                <a:cubicBezTo>
                  <a:pt x="1256005" y="193922"/>
                  <a:pt x="1258697" y="188233"/>
                  <a:pt x="1264082" y="184169"/>
                </a:cubicBezTo>
                <a:cubicBezTo>
                  <a:pt x="1269467" y="180105"/>
                  <a:pt x="1277849" y="178073"/>
                  <a:pt x="1289228" y="178073"/>
                </a:cubicBezTo>
                <a:close/>
                <a:moveTo>
                  <a:pt x="945109" y="168319"/>
                </a:moveTo>
                <a:lnTo>
                  <a:pt x="945109" y="196970"/>
                </a:lnTo>
                <a:lnTo>
                  <a:pt x="999973" y="196970"/>
                </a:lnTo>
                <a:lnTo>
                  <a:pt x="999973" y="219221"/>
                </a:lnTo>
                <a:cubicBezTo>
                  <a:pt x="999973" y="250513"/>
                  <a:pt x="993217" y="277031"/>
                  <a:pt x="979704" y="298773"/>
                </a:cubicBezTo>
                <a:cubicBezTo>
                  <a:pt x="966191" y="320516"/>
                  <a:pt x="948157" y="338093"/>
                  <a:pt x="925602" y="351504"/>
                </a:cubicBezTo>
                <a:lnTo>
                  <a:pt x="953948" y="374364"/>
                </a:lnTo>
                <a:cubicBezTo>
                  <a:pt x="967563" y="364610"/>
                  <a:pt x="980415" y="352825"/>
                  <a:pt x="992505" y="339007"/>
                </a:cubicBezTo>
                <a:cubicBezTo>
                  <a:pt x="1004596" y="325189"/>
                  <a:pt x="1013283" y="311067"/>
                  <a:pt x="1018566" y="296640"/>
                </a:cubicBezTo>
                <a:cubicBezTo>
                  <a:pt x="1023646" y="309848"/>
                  <a:pt x="1031875" y="322649"/>
                  <a:pt x="1043255" y="335045"/>
                </a:cubicBezTo>
                <a:cubicBezTo>
                  <a:pt x="1054634" y="347440"/>
                  <a:pt x="1067639" y="358311"/>
                  <a:pt x="1082269" y="367658"/>
                </a:cubicBezTo>
                <a:lnTo>
                  <a:pt x="1106653" y="344189"/>
                </a:lnTo>
                <a:cubicBezTo>
                  <a:pt x="1082269" y="330371"/>
                  <a:pt x="1064540" y="313099"/>
                  <a:pt x="1053465" y="292373"/>
                </a:cubicBezTo>
                <a:cubicBezTo>
                  <a:pt x="1042391" y="271646"/>
                  <a:pt x="1036854" y="247770"/>
                  <a:pt x="1036854" y="220745"/>
                </a:cubicBezTo>
                <a:lnTo>
                  <a:pt x="1036854" y="196970"/>
                </a:lnTo>
                <a:lnTo>
                  <a:pt x="1092327" y="196970"/>
                </a:lnTo>
                <a:lnTo>
                  <a:pt x="1092327" y="168319"/>
                </a:lnTo>
                <a:close/>
                <a:moveTo>
                  <a:pt x="415367" y="163442"/>
                </a:moveTo>
                <a:lnTo>
                  <a:pt x="415367" y="192703"/>
                </a:lnTo>
                <a:lnTo>
                  <a:pt x="503758" y="192703"/>
                </a:lnTo>
                <a:cubicBezTo>
                  <a:pt x="498678" y="214649"/>
                  <a:pt x="487452" y="233699"/>
                  <a:pt x="470078" y="249853"/>
                </a:cubicBezTo>
                <a:cubicBezTo>
                  <a:pt x="452704" y="266007"/>
                  <a:pt x="429082" y="278250"/>
                  <a:pt x="399212" y="286581"/>
                </a:cubicBezTo>
                <a:lnTo>
                  <a:pt x="420548" y="311575"/>
                </a:lnTo>
                <a:cubicBezTo>
                  <a:pt x="459359" y="298773"/>
                  <a:pt x="488519" y="280231"/>
                  <a:pt x="508026" y="255949"/>
                </a:cubicBezTo>
                <a:cubicBezTo>
                  <a:pt x="527533" y="231667"/>
                  <a:pt x="539014" y="203676"/>
                  <a:pt x="542468" y="171977"/>
                </a:cubicBezTo>
                <a:cubicBezTo>
                  <a:pt x="542468" y="168929"/>
                  <a:pt x="541808" y="166744"/>
                  <a:pt x="540487" y="165423"/>
                </a:cubicBezTo>
                <a:cubicBezTo>
                  <a:pt x="539166" y="164103"/>
                  <a:pt x="536982" y="163442"/>
                  <a:pt x="533934" y="163442"/>
                </a:cubicBezTo>
                <a:close/>
                <a:moveTo>
                  <a:pt x="1526363" y="157346"/>
                </a:moveTo>
                <a:lnTo>
                  <a:pt x="1526363" y="182949"/>
                </a:lnTo>
                <a:cubicBezTo>
                  <a:pt x="1526159" y="201237"/>
                  <a:pt x="1519505" y="218052"/>
                  <a:pt x="1506398" y="233394"/>
                </a:cubicBezTo>
                <a:cubicBezTo>
                  <a:pt x="1493292" y="248735"/>
                  <a:pt x="1476375" y="260978"/>
                  <a:pt x="1455649" y="270122"/>
                </a:cubicBezTo>
                <a:lnTo>
                  <a:pt x="1483081" y="292677"/>
                </a:lnTo>
                <a:cubicBezTo>
                  <a:pt x="1497711" y="284143"/>
                  <a:pt x="1510107" y="275151"/>
                  <a:pt x="1520267" y="265703"/>
                </a:cubicBezTo>
                <a:cubicBezTo>
                  <a:pt x="1530427" y="256254"/>
                  <a:pt x="1538555" y="245433"/>
                  <a:pt x="1544651" y="233241"/>
                </a:cubicBezTo>
                <a:cubicBezTo>
                  <a:pt x="1551356" y="244214"/>
                  <a:pt x="1560297" y="254069"/>
                  <a:pt x="1571473" y="262807"/>
                </a:cubicBezTo>
                <a:cubicBezTo>
                  <a:pt x="1582649" y="271545"/>
                  <a:pt x="1594841" y="278961"/>
                  <a:pt x="1608049" y="285057"/>
                </a:cubicBezTo>
                <a:lnTo>
                  <a:pt x="1629385" y="260978"/>
                </a:lnTo>
                <a:cubicBezTo>
                  <a:pt x="1620444" y="257930"/>
                  <a:pt x="1611961" y="253663"/>
                  <a:pt x="1603934" y="248177"/>
                </a:cubicBezTo>
                <a:cubicBezTo>
                  <a:pt x="1595908" y="242690"/>
                  <a:pt x="1588847" y="236493"/>
                  <a:pt x="1582751" y="229584"/>
                </a:cubicBezTo>
                <a:cubicBezTo>
                  <a:pt x="1576451" y="222675"/>
                  <a:pt x="1571473" y="215207"/>
                  <a:pt x="1567815" y="207181"/>
                </a:cubicBezTo>
                <a:cubicBezTo>
                  <a:pt x="1564158" y="199155"/>
                  <a:pt x="1562431" y="190874"/>
                  <a:pt x="1562634" y="182340"/>
                </a:cubicBezTo>
                <a:lnTo>
                  <a:pt x="1562634" y="157346"/>
                </a:lnTo>
                <a:close/>
                <a:moveTo>
                  <a:pt x="1658036" y="152469"/>
                </a:moveTo>
                <a:lnTo>
                  <a:pt x="1658036" y="295421"/>
                </a:lnTo>
                <a:lnTo>
                  <a:pt x="1692479" y="295421"/>
                </a:lnTo>
                <a:lnTo>
                  <a:pt x="1692479" y="152469"/>
                </a:lnTo>
                <a:close/>
                <a:moveTo>
                  <a:pt x="1394689" y="152469"/>
                </a:moveTo>
                <a:lnTo>
                  <a:pt x="1394689" y="307917"/>
                </a:lnTo>
                <a:lnTo>
                  <a:pt x="1334948" y="307917"/>
                </a:lnTo>
                <a:lnTo>
                  <a:pt x="1334948" y="334435"/>
                </a:lnTo>
                <a:lnTo>
                  <a:pt x="1394689" y="334435"/>
                </a:lnTo>
                <a:lnTo>
                  <a:pt x="1394689" y="361562"/>
                </a:lnTo>
                <a:lnTo>
                  <a:pt x="1429131" y="361562"/>
                </a:lnTo>
                <a:lnTo>
                  <a:pt x="1429131" y="152469"/>
                </a:lnTo>
                <a:close/>
                <a:moveTo>
                  <a:pt x="1127989" y="152469"/>
                </a:moveTo>
                <a:lnTo>
                  <a:pt x="1127989" y="425265"/>
                </a:lnTo>
                <a:lnTo>
                  <a:pt x="1162431" y="425265"/>
                </a:lnTo>
                <a:lnTo>
                  <a:pt x="1162431" y="152469"/>
                </a:lnTo>
                <a:close/>
                <a:moveTo>
                  <a:pt x="856717" y="152469"/>
                </a:moveTo>
                <a:lnTo>
                  <a:pt x="856717" y="180511"/>
                </a:lnTo>
                <a:lnTo>
                  <a:pt x="796976" y="180511"/>
                </a:lnTo>
                <a:cubicBezTo>
                  <a:pt x="790474" y="172993"/>
                  <a:pt x="782397" y="166947"/>
                  <a:pt x="772745" y="162375"/>
                </a:cubicBezTo>
                <a:cubicBezTo>
                  <a:pt x="763093" y="157803"/>
                  <a:pt x="752374" y="155517"/>
                  <a:pt x="740588" y="155517"/>
                </a:cubicBezTo>
                <a:cubicBezTo>
                  <a:pt x="730022" y="155517"/>
                  <a:pt x="720319" y="157397"/>
                  <a:pt x="711480" y="161156"/>
                </a:cubicBezTo>
                <a:cubicBezTo>
                  <a:pt x="702641" y="164915"/>
                  <a:pt x="694970" y="169945"/>
                  <a:pt x="688467" y="176244"/>
                </a:cubicBezTo>
                <a:cubicBezTo>
                  <a:pt x="682168" y="182543"/>
                  <a:pt x="677241" y="189960"/>
                  <a:pt x="673685" y="198494"/>
                </a:cubicBezTo>
                <a:cubicBezTo>
                  <a:pt x="670128" y="207029"/>
                  <a:pt x="668351" y="216173"/>
                  <a:pt x="668351" y="225926"/>
                </a:cubicBezTo>
                <a:cubicBezTo>
                  <a:pt x="668351" y="235883"/>
                  <a:pt x="670128" y="245129"/>
                  <a:pt x="673685" y="253663"/>
                </a:cubicBezTo>
                <a:cubicBezTo>
                  <a:pt x="677241" y="262197"/>
                  <a:pt x="682168" y="269614"/>
                  <a:pt x="688467" y="275913"/>
                </a:cubicBezTo>
                <a:cubicBezTo>
                  <a:pt x="694970" y="282213"/>
                  <a:pt x="702641" y="287140"/>
                  <a:pt x="711480" y="290696"/>
                </a:cubicBezTo>
                <a:cubicBezTo>
                  <a:pt x="720319" y="294252"/>
                  <a:pt x="730022" y="296030"/>
                  <a:pt x="740588" y="296030"/>
                </a:cubicBezTo>
                <a:cubicBezTo>
                  <a:pt x="753187" y="296030"/>
                  <a:pt x="764464" y="293643"/>
                  <a:pt x="774421" y="288867"/>
                </a:cubicBezTo>
                <a:cubicBezTo>
                  <a:pt x="784378" y="284092"/>
                  <a:pt x="792607" y="277437"/>
                  <a:pt x="799110" y="268903"/>
                </a:cubicBezTo>
                <a:lnTo>
                  <a:pt x="856717" y="268903"/>
                </a:lnTo>
                <a:lnTo>
                  <a:pt x="856717" y="316452"/>
                </a:lnTo>
                <a:lnTo>
                  <a:pt x="890855" y="316452"/>
                </a:lnTo>
                <a:lnTo>
                  <a:pt x="890855" y="152469"/>
                </a:lnTo>
                <a:close/>
                <a:moveTo>
                  <a:pt x="592455" y="152165"/>
                </a:moveTo>
                <a:lnTo>
                  <a:pt x="592455" y="188436"/>
                </a:lnTo>
                <a:lnTo>
                  <a:pt x="546430" y="188436"/>
                </a:lnTo>
                <a:lnTo>
                  <a:pt x="546430" y="216782"/>
                </a:lnTo>
                <a:lnTo>
                  <a:pt x="592760" y="216782"/>
                </a:lnTo>
                <a:lnTo>
                  <a:pt x="592760" y="248786"/>
                </a:lnTo>
                <a:lnTo>
                  <a:pt x="540639" y="248786"/>
                </a:lnTo>
                <a:lnTo>
                  <a:pt x="540639" y="277133"/>
                </a:lnTo>
                <a:lnTo>
                  <a:pt x="592455" y="277133"/>
                </a:lnTo>
                <a:lnTo>
                  <a:pt x="592455" y="314623"/>
                </a:lnTo>
                <a:lnTo>
                  <a:pt x="626898" y="314623"/>
                </a:lnTo>
                <a:lnTo>
                  <a:pt x="626898" y="152165"/>
                </a:lnTo>
                <a:close/>
                <a:moveTo>
                  <a:pt x="1289228" y="150031"/>
                </a:moveTo>
                <a:cubicBezTo>
                  <a:pt x="1268502" y="150031"/>
                  <a:pt x="1252043" y="154908"/>
                  <a:pt x="1239851" y="164661"/>
                </a:cubicBezTo>
                <a:cubicBezTo>
                  <a:pt x="1227659" y="174415"/>
                  <a:pt x="1221563" y="186607"/>
                  <a:pt x="1221563" y="201237"/>
                </a:cubicBezTo>
                <a:cubicBezTo>
                  <a:pt x="1221563" y="216274"/>
                  <a:pt x="1227709" y="228415"/>
                  <a:pt x="1240003" y="237661"/>
                </a:cubicBezTo>
                <a:cubicBezTo>
                  <a:pt x="1252297" y="246907"/>
                  <a:pt x="1268705" y="251529"/>
                  <a:pt x="1289228" y="251529"/>
                </a:cubicBezTo>
                <a:cubicBezTo>
                  <a:pt x="1310564" y="251529"/>
                  <a:pt x="1327328" y="246957"/>
                  <a:pt x="1339520" y="237813"/>
                </a:cubicBezTo>
                <a:cubicBezTo>
                  <a:pt x="1351712" y="228669"/>
                  <a:pt x="1357808" y="216477"/>
                  <a:pt x="1357808" y="201237"/>
                </a:cubicBezTo>
                <a:cubicBezTo>
                  <a:pt x="1357808" y="186607"/>
                  <a:pt x="1351712" y="174415"/>
                  <a:pt x="1339520" y="164661"/>
                </a:cubicBezTo>
                <a:cubicBezTo>
                  <a:pt x="1327328" y="154908"/>
                  <a:pt x="1310564" y="150031"/>
                  <a:pt x="1289228" y="150031"/>
                </a:cubicBezTo>
                <a:close/>
                <a:moveTo>
                  <a:pt x="92493" y="0"/>
                </a:moveTo>
                <a:lnTo>
                  <a:pt x="2011813" y="0"/>
                </a:lnTo>
                <a:cubicBezTo>
                  <a:pt x="2062895" y="0"/>
                  <a:pt x="2104306" y="41411"/>
                  <a:pt x="2104306" y="92493"/>
                </a:cubicBezTo>
                <a:lnTo>
                  <a:pt x="2104306" y="462452"/>
                </a:lnTo>
                <a:cubicBezTo>
                  <a:pt x="2104306" y="513534"/>
                  <a:pt x="2062895" y="554945"/>
                  <a:pt x="2011813" y="554945"/>
                </a:cubicBezTo>
                <a:lnTo>
                  <a:pt x="92493" y="554945"/>
                </a:lnTo>
                <a:cubicBezTo>
                  <a:pt x="41411" y="554945"/>
                  <a:pt x="0" y="513534"/>
                  <a:pt x="0" y="462452"/>
                </a:cubicBezTo>
                <a:lnTo>
                  <a:pt x="0" y="92493"/>
                </a:lnTo>
                <a:cubicBezTo>
                  <a:pt x="0" y="41411"/>
                  <a:pt x="41411" y="0"/>
                  <a:pt x="92493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0" name="모서리가 둥근 직사각형 29"/>
          <p:cNvSpPr/>
          <p:nvPr/>
        </p:nvSpPr>
        <p:spPr>
          <a:xfrm>
            <a:off x="5000625" y="3739825"/>
            <a:ext cx="2190750" cy="657225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자유형 75"/>
          <p:cNvSpPr/>
          <p:nvPr/>
        </p:nvSpPr>
        <p:spPr>
          <a:xfrm>
            <a:off x="5043847" y="3790966"/>
            <a:ext cx="2104306" cy="554945"/>
          </a:xfrm>
          <a:custGeom>
            <a:avLst/>
            <a:gdLst/>
            <a:ahLst/>
            <a:cxnLst/>
            <a:rect l="l" t="t" r="r" b="b"/>
            <a:pathLst>
              <a:path w="2104306" h="554945">
                <a:moveTo>
                  <a:pt x="741195" y="361652"/>
                </a:moveTo>
                <a:lnTo>
                  <a:pt x="856104" y="361652"/>
                </a:lnTo>
                <a:lnTo>
                  <a:pt x="856104" y="391522"/>
                </a:lnTo>
                <a:lnTo>
                  <a:pt x="741195" y="391522"/>
                </a:lnTo>
                <a:close/>
                <a:moveTo>
                  <a:pt x="1243505" y="343669"/>
                </a:moveTo>
                <a:lnTo>
                  <a:pt x="1243505" y="408286"/>
                </a:lnTo>
                <a:cubicBezTo>
                  <a:pt x="1243505" y="411538"/>
                  <a:pt x="1244064" y="413773"/>
                  <a:pt x="1245182" y="414992"/>
                </a:cubicBezTo>
                <a:cubicBezTo>
                  <a:pt x="1246299" y="416211"/>
                  <a:pt x="1248484" y="416821"/>
                  <a:pt x="1251735" y="416821"/>
                </a:cubicBezTo>
                <a:lnTo>
                  <a:pt x="1434310" y="416821"/>
                </a:lnTo>
                <a:lnTo>
                  <a:pt x="1434310" y="387560"/>
                </a:lnTo>
                <a:lnTo>
                  <a:pt x="1278862" y="387560"/>
                </a:lnTo>
                <a:lnTo>
                  <a:pt x="1278862" y="343669"/>
                </a:lnTo>
                <a:close/>
                <a:moveTo>
                  <a:pt x="707362" y="304959"/>
                </a:moveTo>
                <a:lnTo>
                  <a:pt x="707362" y="410725"/>
                </a:lnTo>
                <a:cubicBezTo>
                  <a:pt x="707362" y="413976"/>
                  <a:pt x="707972" y="416211"/>
                  <a:pt x="709191" y="417430"/>
                </a:cubicBezTo>
                <a:cubicBezTo>
                  <a:pt x="710410" y="418650"/>
                  <a:pt x="712645" y="419259"/>
                  <a:pt x="715896" y="419259"/>
                </a:cubicBezTo>
                <a:lnTo>
                  <a:pt x="881403" y="419259"/>
                </a:lnTo>
                <a:cubicBezTo>
                  <a:pt x="884451" y="419259"/>
                  <a:pt x="886635" y="418650"/>
                  <a:pt x="887956" y="417430"/>
                </a:cubicBezTo>
                <a:cubicBezTo>
                  <a:pt x="889277" y="416211"/>
                  <a:pt x="889937" y="413976"/>
                  <a:pt x="889937" y="410725"/>
                </a:cubicBezTo>
                <a:lnTo>
                  <a:pt x="889937" y="304959"/>
                </a:lnTo>
                <a:lnTo>
                  <a:pt x="856104" y="304959"/>
                </a:lnTo>
                <a:lnTo>
                  <a:pt x="856104" y="333915"/>
                </a:lnTo>
                <a:lnTo>
                  <a:pt x="741195" y="333915"/>
                </a:lnTo>
                <a:lnTo>
                  <a:pt x="741195" y="304959"/>
                </a:lnTo>
                <a:close/>
                <a:moveTo>
                  <a:pt x="1508681" y="302826"/>
                </a:moveTo>
                <a:lnTo>
                  <a:pt x="1508681" y="329648"/>
                </a:lnTo>
                <a:lnTo>
                  <a:pt x="1655595" y="329648"/>
                </a:lnTo>
                <a:lnTo>
                  <a:pt x="1655595" y="348546"/>
                </a:lnTo>
                <a:lnTo>
                  <a:pt x="1517216" y="348546"/>
                </a:lnTo>
                <a:cubicBezTo>
                  <a:pt x="1513964" y="348546"/>
                  <a:pt x="1511729" y="349206"/>
                  <a:pt x="1510510" y="350527"/>
                </a:cubicBezTo>
                <a:cubicBezTo>
                  <a:pt x="1509291" y="351848"/>
                  <a:pt x="1508681" y="354032"/>
                  <a:pt x="1508681" y="357080"/>
                </a:cubicBezTo>
                <a:lnTo>
                  <a:pt x="1508681" y="411639"/>
                </a:lnTo>
                <a:cubicBezTo>
                  <a:pt x="1508681" y="414890"/>
                  <a:pt x="1509291" y="417126"/>
                  <a:pt x="1510510" y="418345"/>
                </a:cubicBezTo>
                <a:cubicBezTo>
                  <a:pt x="1511729" y="419564"/>
                  <a:pt x="1513964" y="420174"/>
                  <a:pt x="1517216" y="420174"/>
                </a:cubicBezTo>
                <a:lnTo>
                  <a:pt x="1697962" y="420174"/>
                </a:lnTo>
                <a:lnTo>
                  <a:pt x="1697962" y="393351"/>
                </a:lnTo>
                <a:lnTo>
                  <a:pt x="1545562" y="393351"/>
                </a:lnTo>
                <a:lnTo>
                  <a:pt x="1545562" y="372625"/>
                </a:lnTo>
                <a:lnTo>
                  <a:pt x="1683332" y="372625"/>
                </a:lnTo>
                <a:cubicBezTo>
                  <a:pt x="1686380" y="372625"/>
                  <a:pt x="1688564" y="372015"/>
                  <a:pt x="1689885" y="370796"/>
                </a:cubicBezTo>
                <a:cubicBezTo>
                  <a:pt x="1691206" y="369577"/>
                  <a:pt x="1691866" y="367342"/>
                  <a:pt x="1691866" y="364090"/>
                </a:cubicBezTo>
                <a:lnTo>
                  <a:pt x="1691866" y="311360"/>
                </a:lnTo>
                <a:cubicBezTo>
                  <a:pt x="1691866" y="308312"/>
                  <a:pt x="1691206" y="306128"/>
                  <a:pt x="1689885" y="304807"/>
                </a:cubicBezTo>
                <a:cubicBezTo>
                  <a:pt x="1688564" y="303486"/>
                  <a:pt x="1686380" y="302826"/>
                  <a:pt x="1683332" y="302826"/>
                </a:cubicBezTo>
                <a:close/>
                <a:moveTo>
                  <a:pt x="1386456" y="255582"/>
                </a:moveTo>
                <a:cubicBezTo>
                  <a:pt x="1379751" y="256801"/>
                  <a:pt x="1371470" y="257868"/>
                  <a:pt x="1361615" y="258782"/>
                </a:cubicBezTo>
                <a:cubicBezTo>
                  <a:pt x="1351760" y="259696"/>
                  <a:pt x="1341651" y="260560"/>
                  <a:pt x="1331288" y="261373"/>
                </a:cubicBezTo>
                <a:cubicBezTo>
                  <a:pt x="1321128" y="261982"/>
                  <a:pt x="1311476" y="262440"/>
                  <a:pt x="1302332" y="262744"/>
                </a:cubicBezTo>
                <a:cubicBezTo>
                  <a:pt x="1293188" y="263049"/>
                  <a:pt x="1286076" y="263202"/>
                  <a:pt x="1280996" y="263202"/>
                </a:cubicBezTo>
                <a:lnTo>
                  <a:pt x="1202052" y="263202"/>
                </a:lnTo>
                <a:lnTo>
                  <a:pt x="1202052" y="291243"/>
                </a:lnTo>
                <a:lnTo>
                  <a:pt x="1259355" y="291243"/>
                </a:lnTo>
                <a:lnTo>
                  <a:pt x="1259355" y="334220"/>
                </a:lnTo>
                <a:lnTo>
                  <a:pt x="1293797" y="334220"/>
                </a:lnTo>
                <a:lnTo>
                  <a:pt x="1293797" y="290634"/>
                </a:lnTo>
                <a:cubicBezTo>
                  <a:pt x="1311476" y="290227"/>
                  <a:pt x="1328392" y="289516"/>
                  <a:pt x="1344546" y="288500"/>
                </a:cubicBezTo>
                <a:cubicBezTo>
                  <a:pt x="1360701" y="287484"/>
                  <a:pt x="1374671" y="285858"/>
                  <a:pt x="1386456" y="283623"/>
                </a:cubicBezTo>
                <a:close/>
                <a:moveTo>
                  <a:pt x="740280" y="180296"/>
                </a:moveTo>
                <a:cubicBezTo>
                  <a:pt x="751863" y="180296"/>
                  <a:pt x="760804" y="184106"/>
                  <a:pt x="767103" y="191726"/>
                </a:cubicBezTo>
                <a:cubicBezTo>
                  <a:pt x="773402" y="199346"/>
                  <a:pt x="776552" y="208541"/>
                  <a:pt x="776552" y="219310"/>
                </a:cubicBezTo>
                <a:cubicBezTo>
                  <a:pt x="776552" y="229877"/>
                  <a:pt x="773402" y="239072"/>
                  <a:pt x="767103" y="246895"/>
                </a:cubicBezTo>
                <a:cubicBezTo>
                  <a:pt x="760804" y="254718"/>
                  <a:pt x="751863" y="258630"/>
                  <a:pt x="740280" y="258630"/>
                </a:cubicBezTo>
                <a:cubicBezTo>
                  <a:pt x="728495" y="258630"/>
                  <a:pt x="719503" y="254718"/>
                  <a:pt x="713306" y="246895"/>
                </a:cubicBezTo>
                <a:cubicBezTo>
                  <a:pt x="707108" y="239072"/>
                  <a:pt x="704009" y="229877"/>
                  <a:pt x="704009" y="219310"/>
                </a:cubicBezTo>
                <a:cubicBezTo>
                  <a:pt x="704009" y="208338"/>
                  <a:pt x="707108" y="199092"/>
                  <a:pt x="713306" y="191574"/>
                </a:cubicBezTo>
                <a:cubicBezTo>
                  <a:pt x="719503" y="184055"/>
                  <a:pt x="728495" y="180296"/>
                  <a:pt x="740280" y="180296"/>
                </a:cubicBezTo>
                <a:close/>
                <a:moveTo>
                  <a:pt x="1289225" y="174810"/>
                </a:moveTo>
                <a:cubicBezTo>
                  <a:pt x="1301417" y="174810"/>
                  <a:pt x="1310206" y="176842"/>
                  <a:pt x="1315590" y="180906"/>
                </a:cubicBezTo>
                <a:cubicBezTo>
                  <a:pt x="1320975" y="184970"/>
                  <a:pt x="1323668" y="190659"/>
                  <a:pt x="1323668" y="197974"/>
                </a:cubicBezTo>
                <a:cubicBezTo>
                  <a:pt x="1323668" y="205696"/>
                  <a:pt x="1320924" y="211487"/>
                  <a:pt x="1315438" y="215348"/>
                </a:cubicBezTo>
                <a:cubicBezTo>
                  <a:pt x="1309952" y="219209"/>
                  <a:pt x="1301214" y="221139"/>
                  <a:pt x="1289225" y="221139"/>
                </a:cubicBezTo>
                <a:cubicBezTo>
                  <a:pt x="1277643" y="221139"/>
                  <a:pt x="1269210" y="219209"/>
                  <a:pt x="1263927" y="215348"/>
                </a:cubicBezTo>
                <a:cubicBezTo>
                  <a:pt x="1258644" y="211487"/>
                  <a:pt x="1256002" y="205696"/>
                  <a:pt x="1256002" y="197974"/>
                </a:cubicBezTo>
                <a:cubicBezTo>
                  <a:pt x="1256002" y="190659"/>
                  <a:pt x="1258694" y="184970"/>
                  <a:pt x="1264079" y="180906"/>
                </a:cubicBezTo>
                <a:cubicBezTo>
                  <a:pt x="1269464" y="176842"/>
                  <a:pt x="1277846" y="174810"/>
                  <a:pt x="1289225" y="174810"/>
                </a:cubicBezTo>
                <a:close/>
                <a:moveTo>
                  <a:pt x="945106" y="165056"/>
                </a:moveTo>
                <a:lnTo>
                  <a:pt x="945106" y="193707"/>
                </a:lnTo>
                <a:lnTo>
                  <a:pt x="999970" y="193707"/>
                </a:lnTo>
                <a:lnTo>
                  <a:pt x="999970" y="215958"/>
                </a:lnTo>
                <a:cubicBezTo>
                  <a:pt x="999970" y="247250"/>
                  <a:pt x="993214" y="273768"/>
                  <a:pt x="979701" y="295510"/>
                </a:cubicBezTo>
                <a:cubicBezTo>
                  <a:pt x="966188" y="317253"/>
                  <a:pt x="948154" y="334830"/>
                  <a:pt x="925599" y="348241"/>
                </a:cubicBezTo>
                <a:lnTo>
                  <a:pt x="953945" y="371101"/>
                </a:lnTo>
                <a:cubicBezTo>
                  <a:pt x="967560" y="361347"/>
                  <a:pt x="980412" y="349562"/>
                  <a:pt x="992502" y="335744"/>
                </a:cubicBezTo>
                <a:cubicBezTo>
                  <a:pt x="1004593" y="321926"/>
                  <a:pt x="1013280" y="307804"/>
                  <a:pt x="1018563" y="293377"/>
                </a:cubicBezTo>
                <a:cubicBezTo>
                  <a:pt x="1023643" y="306585"/>
                  <a:pt x="1031872" y="319386"/>
                  <a:pt x="1043252" y="331782"/>
                </a:cubicBezTo>
                <a:cubicBezTo>
                  <a:pt x="1054631" y="344177"/>
                  <a:pt x="1067636" y="355048"/>
                  <a:pt x="1082266" y="364395"/>
                </a:cubicBezTo>
                <a:lnTo>
                  <a:pt x="1106650" y="340926"/>
                </a:lnTo>
                <a:cubicBezTo>
                  <a:pt x="1082266" y="327108"/>
                  <a:pt x="1064537" y="309836"/>
                  <a:pt x="1053462" y="289110"/>
                </a:cubicBezTo>
                <a:cubicBezTo>
                  <a:pt x="1042388" y="268383"/>
                  <a:pt x="1036851" y="244507"/>
                  <a:pt x="1036851" y="217482"/>
                </a:cubicBezTo>
                <a:lnTo>
                  <a:pt x="1036851" y="193707"/>
                </a:lnTo>
                <a:lnTo>
                  <a:pt x="1092324" y="193707"/>
                </a:lnTo>
                <a:lnTo>
                  <a:pt x="1092324" y="165056"/>
                </a:lnTo>
                <a:close/>
                <a:moveTo>
                  <a:pt x="456512" y="159265"/>
                </a:moveTo>
                <a:lnTo>
                  <a:pt x="456512" y="217786"/>
                </a:lnTo>
                <a:cubicBezTo>
                  <a:pt x="456308" y="244609"/>
                  <a:pt x="450314" y="269247"/>
                  <a:pt x="438528" y="291700"/>
                </a:cubicBezTo>
                <a:cubicBezTo>
                  <a:pt x="426743" y="314154"/>
                  <a:pt x="408353" y="333204"/>
                  <a:pt x="383360" y="348850"/>
                </a:cubicBezTo>
                <a:lnTo>
                  <a:pt x="411401" y="371406"/>
                </a:lnTo>
                <a:cubicBezTo>
                  <a:pt x="418310" y="366529"/>
                  <a:pt x="425066" y="360941"/>
                  <a:pt x="431670" y="354642"/>
                </a:cubicBezTo>
                <a:cubicBezTo>
                  <a:pt x="438274" y="348342"/>
                  <a:pt x="444421" y="341840"/>
                  <a:pt x="450111" y="335134"/>
                </a:cubicBezTo>
                <a:cubicBezTo>
                  <a:pt x="455800" y="328429"/>
                  <a:pt x="460779" y="321571"/>
                  <a:pt x="465046" y="314560"/>
                </a:cubicBezTo>
                <a:cubicBezTo>
                  <a:pt x="469313" y="307550"/>
                  <a:pt x="472564" y="300692"/>
                  <a:pt x="474800" y="293986"/>
                </a:cubicBezTo>
                <a:cubicBezTo>
                  <a:pt x="480692" y="307398"/>
                  <a:pt x="489328" y="320402"/>
                  <a:pt x="500708" y="333001"/>
                </a:cubicBezTo>
                <a:cubicBezTo>
                  <a:pt x="512087" y="345599"/>
                  <a:pt x="524279" y="356369"/>
                  <a:pt x="537284" y="365310"/>
                </a:cubicBezTo>
                <a:lnTo>
                  <a:pt x="562887" y="342145"/>
                </a:lnTo>
                <a:cubicBezTo>
                  <a:pt x="539112" y="327514"/>
                  <a:pt x="521434" y="310141"/>
                  <a:pt x="509852" y="290024"/>
                </a:cubicBezTo>
                <a:cubicBezTo>
                  <a:pt x="498269" y="269907"/>
                  <a:pt x="492478" y="246438"/>
                  <a:pt x="492478" y="219615"/>
                </a:cubicBezTo>
                <a:lnTo>
                  <a:pt x="492478" y="159265"/>
                </a:lnTo>
                <a:close/>
                <a:moveTo>
                  <a:pt x="1526360" y="154083"/>
                </a:moveTo>
                <a:lnTo>
                  <a:pt x="1526360" y="179686"/>
                </a:lnTo>
                <a:cubicBezTo>
                  <a:pt x="1526156" y="197974"/>
                  <a:pt x="1519502" y="214789"/>
                  <a:pt x="1506395" y="230131"/>
                </a:cubicBezTo>
                <a:cubicBezTo>
                  <a:pt x="1493289" y="245472"/>
                  <a:pt x="1476372" y="257715"/>
                  <a:pt x="1455646" y="266859"/>
                </a:cubicBezTo>
                <a:lnTo>
                  <a:pt x="1483078" y="289414"/>
                </a:lnTo>
                <a:cubicBezTo>
                  <a:pt x="1497708" y="280880"/>
                  <a:pt x="1510104" y="271888"/>
                  <a:pt x="1520264" y="262440"/>
                </a:cubicBezTo>
                <a:cubicBezTo>
                  <a:pt x="1530424" y="252991"/>
                  <a:pt x="1538552" y="242170"/>
                  <a:pt x="1544648" y="229978"/>
                </a:cubicBezTo>
                <a:cubicBezTo>
                  <a:pt x="1551353" y="240951"/>
                  <a:pt x="1560294" y="250806"/>
                  <a:pt x="1571470" y="259544"/>
                </a:cubicBezTo>
                <a:cubicBezTo>
                  <a:pt x="1582646" y="268282"/>
                  <a:pt x="1594838" y="275698"/>
                  <a:pt x="1608046" y="281794"/>
                </a:cubicBezTo>
                <a:lnTo>
                  <a:pt x="1629382" y="257715"/>
                </a:lnTo>
                <a:cubicBezTo>
                  <a:pt x="1620441" y="254667"/>
                  <a:pt x="1611958" y="250400"/>
                  <a:pt x="1603931" y="244914"/>
                </a:cubicBezTo>
                <a:cubicBezTo>
                  <a:pt x="1595905" y="239427"/>
                  <a:pt x="1588844" y="233230"/>
                  <a:pt x="1582748" y="226321"/>
                </a:cubicBezTo>
                <a:cubicBezTo>
                  <a:pt x="1576448" y="219412"/>
                  <a:pt x="1571470" y="211944"/>
                  <a:pt x="1567812" y="203918"/>
                </a:cubicBezTo>
                <a:cubicBezTo>
                  <a:pt x="1564155" y="195892"/>
                  <a:pt x="1562428" y="187611"/>
                  <a:pt x="1562631" y="179077"/>
                </a:cubicBezTo>
                <a:lnTo>
                  <a:pt x="1562631" y="154083"/>
                </a:lnTo>
                <a:close/>
                <a:moveTo>
                  <a:pt x="1658033" y="149206"/>
                </a:moveTo>
                <a:lnTo>
                  <a:pt x="1658033" y="292158"/>
                </a:lnTo>
                <a:lnTo>
                  <a:pt x="1692476" y="292158"/>
                </a:lnTo>
                <a:lnTo>
                  <a:pt x="1692476" y="149206"/>
                </a:lnTo>
                <a:close/>
                <a:moveTo>
                  <a:pt x="1394686" y="149206"/>
                </a:moveTo>
                <a:lnTo>
                  <a:pt x="1394686" y="304654"/>
                </a:lnTo>
                <a:lnTo>
                  <a:pt x="1334945" y="304654"/>
                </a:lnTo>
                <a:lnTo>
                  <a:pt x="1334945" y="331172"/>
                </a:lnTo>
                <a:lnTo>
                  <a:pt x="1394686" y="331172"/>
                </a:lnTo>
                <a:lnTo>
                  <a:pt x="1394686" y="358299"/>
                </a:lnTo>
                <a:lnTo>
                  <a:pt x="1429128" y="358299"/>
                </a:lnTo>
                <a:lnTo>
                  <a:pt x="1429128" y="149206"/>
                </a:lnTo>
                <a:close/>
                <a:moveTo>
                  <a:pt x="1127986" y="149206"/>
                </a:moveTo>
                <a:lnTo>
                  <a:pt x="1127986" y="422002"/>
                </a:lnTo>
                <a:lnTo>
                  <a:pt x="1162428" y="422002"/>
                </a:lnTo>
                <a:lnTo>
                  <a:pt x="1162428" y="149206"/>
                </a:lnTo>
                <a:close/>
                <a:moveTo>
                  <a:pt x="856104" y="149206"/>
                </a:moveTo>
                <a:lnTo>
                  <a:pt x="856104" y="205899"/>
                </a:lnTo>
                <a:lnTo>
                  <a:pt x="810080" y="205899"/>
                </a:lnTo>
                <a:cubicBezTo>
                  <a:pt x="807032" y="190456"/>
                  <a:pt x="799361" y="177502"/>
                  <a:pt x="787067" y="167037"/>
                </a:cubicBezTo>
                <a:cubicBezTo>
                  <a:pt x="774774" y="156572"/>
                  <a:pt x="759178" y="151340"/>
                  <a:pt x="740280" y="151340"/>
                </a:cubicBezTo>
                <a:cubicBezTo>
                  <a:pt x="729714" y="151340"/>
                  <a:pt x="720062" y="153169"/>
                  <a:pt x="711324" y="156826"/>
                </a:cubicBezTo>
                <a:cubicBezTo>
                  <a:pt x="702587" y="160484"/>
                  <a:pt x="695170" y="165361"/>
                  <a:pt x="689074" y="171457"/>
                </a:cubicBezTo>
                <a:cubicBezTo>
                  <a:pt x="682775" y="177553"/>
                  <a:pt x="677949" y="184716"/>
                  <a:pt x="674596" y="192945"/>
                </a:cubicBezTo>
                <a:cubicBezTo>
                  <a:pt x="671243" y="201175"/>
                  <a:pt x="669567" y="209963"/>
                  <a:pt x="669567" y="219310"/>
                </a:cubicBezTo>
                <a:cubicBezTo>
                  <a:pt x="669567" y="229064"/>
                  <a:pt x="671243" y="238056"/>
                  <a:pt x="674596" y="246285"/>
                </a:cubicBezTo>
                <a:cubicBezTo>
                  <a:pt x="677949" y="254515"/>
                  <a:pt x="682775" y="261678"/>
                  <a:pt x="689074" y="267774"/>
                </a:cubicBezTo>
                <a:cubicBezTo>
                  <a:pt x="695170" y="273870"/>
                  <a:pt x="702587" y="278645"/>
                  <a:pt x="711324" y="282099"/>
                </a:cubicBezTo>
                <a:cubicBezTo>
                  <a:pt x="720062" y="285554"/>
                  <a:pt x="729714" y="287281"/>
                  <a:pt x="740280" y="287281"/>
                </a:cubicBezTo>
                <a:cubicBezTo>
                  <a:pt x="758568" y="287281"/>
                  <a:pt x="773859" y="282404"/>
                  <a:pt x="786153" y="272650"/>
                </a:cubicBezTo>
                <a:cubicBezTo>
                  <a:pt x="798446" y="262897"/>
                  <a:pt x="806219" y="250400"/>
                  <a:pt x="809470" y="235160"/>
                </a:cubicBezTo>
                <a:lnTo>
                  <a:pt x="856104" y="235160"/>
                </a:lnTo>
                <a:lnTo>
                  <a:pt x="856104" y="294596"/>
                </a:lnTo>
                <a:lnTo>
                  <a:pt x="890242" y="294596"/>
                </a:lnTo>
                <a:lnTo>
                  <a:pt x="890242" y="149206"/>
                </a:lnTo>
                <a:close/>
                <a:moveTo>
                  <a:pt x="578127" y="149206"/>
                </a:moveTo>
                <a:lnTo>
                  <a:pt x="578127" y="422002"/>
                </a:lnTo>
                <a:lnTo>
                  <a:pt x="612264" y="422002"/>
                </a:lnTo>
                <a:lnTo>
                  <a:pt x="612264" y="282709"/>
                </a:lnTo>
                <a:lnTo>
                  <a:pt x="649755" y="282709"/>
                </a:lnTo>
                <a:lnTo>
                  <a:pt x="649755" y="251924"/>
                </a:lnTo>
                <a:lnTo>
                  <a:pt x="612264" y="251924"/>
                </a:lnTo>
                <a:lnTo>
                  <a:pt x="612264" y="149206"/>
                </a:lnTo>
                <a:close/>
                <a:moveTo>
                  <a:pt x="1289225" y="146768"/>
                </a:moveTo>
                <a:cubicBezTo>
                  <a:pt x="1268499" y="146768"/>
                  <a:pt x="1252040" y="151645"/>
                  <a:pt x="1239848" y="161398"/>
                </a:cubicBezTo>
                <a:cubicBezTo>
                  <a:pt x="1227656" y="171152"/>
                  <a:pt x="1221560" y="183344"/>
                  <a:pt x="1221560" y="197974"/>
                </a:cubicBezTo>
                <a:cubicBezTo>
                  <a:pt x="1221560" y="213011"/>
                  <a:pt x="1227706" y="225152"/>
                  <a:pt x="1240000" y="234398"/>
                </a:cubicBezTo>
                <a:cubicBezTo>
                  <a:pt x="1252294" y="243644"/>
                  <a:pt x="1268702" y="248266"/>
                  <a:pt x="1289225" y="248266"/>
                </a:cubicBezTo>
                <a:cubicBezTo>
                  <a:pt x="1310561" y="248266"/>
                  <a:pt x="1327325" y="243694"/>
                  <a:pt x="1339517" y="234550"/>
                </a:cubicBezTo>
                <a:cubicBezTo>
                  <a:pt x="1351709" y="225406"/>
                  <a:pt x="1357805" y="213214"/>
                  <a:pt x="1357805" y="197974"/>
                </a:cubicBezTo>
                <a:cubicBezTo>
                  <a:pt x="1357805" y="183344"/>
                  <a:pt x="1351709" y="171152"/>
                  <a:pt x="1339517" y="161398"/>
                </a:cubicBezTo>
                <a:cubicBezTo>
                  <a:pt x="1327325" y="151645"/>
                  <a:pt x="1310561" y="146768"/>
                  <a:pt x="1289225" y="146768"/>
                </a:cubicBezTo>
                <a:close/>
                <a:moveTo>
                  <a:pt x="92493" y="0"/>
                </a:moveTo>
                <a:lnTo>
                  <a:pt x="2011813" y="0"/>
                </a:lnTo>
                <a:cubicBezTo>
                  <a:pt x="2062895" y="0"/>
                  <a:pt x="2104306" y="41411"/>
                  <a:pt x="2104306" y="92493"/>
                </a:cubicBezTo>
                <a:lnTo>
                  <a:pt x="2104306" y="462452"/>
                </a:lnTo>
                <a:cubicBezTo>
                  <a:pt x="2104306" y="513534"/>
                  <a:pt x="2062895" y="554945"/>
                  <a:pt x="2011813" y="554945"/>
                </a:cubicBezTo>
                <a:lnTo>
                  <a:pt x="92493" y="554945"/>
                </a:lnTo>
                <a:cubicBezTo>
                  <a:pt x="41411" y="554945"/>
                  <a:pt x="0" y="513534"/>
                  <a:pt x="0" y="462452"/>
                </a:cubicBezTo>
                <a:lnTo>
                  <a:pt x="0" y="92493"/>
                </a:lnTo>
                <a:cubicBezTo>
                  <a:pt x="0" y="41411"/>
                  <a:pt x="41411" y="0"/>
                  <a:pt x="92493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>
          <a:xfrm>
            <a:off x="9117075" y="3739825"/>
            <a:ext cx="2190750" cy="657225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자유형 89"/>
          <p:cNvSpPr/>
          <p:nvPr/>
        </p:nvSpPr>
        <p:spPr>
          <a:xfrm>
            <a:off x="9160297" y="3790966"/>
            <a:ext cx="2104306" cy="554945"/>
          </a:xfrm>
          <a:custGeom>
            <a:avLst/>
            <a:gdLst/>
            <a:ahLst/>
            <a:cxnLst/>
            <a:rect l="l" t="t" r="r" b="b"/>
            <a:pathLst>
              <a:path w="2104306" h="554945">
                <a:moveTo>
                  <a:pt x="1136450" y="360911"/>
                </a:moveTo>
                <a:lnTo>
                  <a:pt x="1251360" y="360911"/>
                </a:lnTo>
                <a:lnTo>
                  <a:pt x="1251360" y="390781"/>
                </a:lnTo>
                <a:lnTo>
                  <a:pt x="1136450" y="390781"/>
                </a:lnTo>
                <a:close/>
                <a:moveTo>
                  <a:pt x="608537" y="349024"/>
                </a:moveTo>
                <a:lnTo>
                  <a:pt x="724361" y="349024"/>
                </a:lnTo>
                <a:lnTo>
                  <a:pt x="724361" y="390172"/>
                </a:lnTo>
                <a:lnTo>
                  <a:pt x="608537" y="390172"/>
                </a:lnTo>
                <a:close/>
                <a:moveTo>
                  <a:pt x="339703" y="341709"/>
                </a:moveTo>
                <a:lnTo>
                  <a:pt x="454308" y="341709"/>
                </a:lnTo>
                <a:lnTo>
                  <a:pt x="454308" y="390172"/>
                </a:lnTo>
                <a:lnTo>
                  <a:pt x="339703" y="390172"/>
                </a:lnTo>
                <a:close/>
                <a:moveTo>
                  <a:pt x="1353773" y="339880"/>
                </a:moveTo>
                <a:lnTo>
                  <a:pt x="1353773" y="407545"/>
                </a:lnTo>
                <a:cubicBezTo>
                  <a:pt x="1353773" y="410797"/>
                  <a:pt x="1354331" y="413032"/>
                  <a:pt x="1355449" y="414251"/>
                </a:cubicBezTo>
                <a:cubicBezTo>
                  <a:pt x="1356567" y="415470"/>
                  <a:pt x="1358751" y="416080"/>
                  <a:pt x="1362002" y="416080"/>
                </a:cubicBezTo>
                <a:lnTo>
                  <a:pt x="1551588" y="416080"/>
                </a:lnTo>
                <a:lnTo>
                  <a:pt x="1551588" y="386819"/>
                </a:lnTo>
                <a:lnTo>
                  <a:pt x="1388520" y="386819"/>
                </a:lnTo>
                <a:lnTo>
                  <a:pt x="1388520" y="339880"/>
                </a:lnTo>
                <a:close/>
                <a:moveTo>
                  <a:pt x="582933" y="320677"/>
                </a:moveTo>
                <a:cubicBezTo>
                  <a:pt x="579682" y="320677"/>
                  <a:pt x="577447" y="321338"/>
                  <a:pt x="576228" y="322659"/>
                </a:cubicBezTo>
                <a:cubicBezTo>
                  <a:pt x="575009" y="323979"/>
                  <a:pt x="574399" y="326164"/>
                  <a:pt x="574399" y="329212"/>
                </a:cubicBezTo>
                <a:lnTo>
                  <a:pt x="574399" y="409679"/>
                </a:lnTo>
                <a:cubicBezTo>
                  <a:pt x="574399" y="412930"/>
                  <a:pt x="575009" y="415165"/>
                  <a:pt x="576228" y="416385"/>
                </a:cubicBezTo>
                <a:cubicBezTo>
                  <a:pt x="577447" y="417604"/>
                  <a:pt x="579682" y="418213"/>
                  <a:pt x="582933" y="418213"/>
                </a:cubicBezTo>
                <a:lnTo>
                  <a:pt x="750269" y="418213"/>
                </a:lnTo>
                <a:cubicBezTo>
                  <a:pt x="753317" y="418213"/>
                  <a:pt x="755501" y="417604"/>
                  <a:pt x="756822" y="416385"/>
                </a:cubicBezTo>
                <a:cubicBezTo>
                  <a:pt x="758143" y="415165"/>
                  <a:pt x="758803" y="412930"/>
                  <a:pt x="758803" y="409679"/>
                </a:cubicBezTo>
                <a:lnTo>
                  <a:pt x="758803" y="329212"/>
                </a:lnTo>
                <a:cubicBezTo>
                  <a:pt x="758803" y="326164"/>
                  <a:pt x="758143" y="323979"/>
                  <a:pt x="756822" y="322659"/>
                </a:cubicBezTo>
                <a:cubicBezTo>
                  <a:pt x="755501" y="321338"/>
                  <a:pt x="753317" y="320677"/>
                  <a:pt x="750269" y="320677"/>
                </a:cubicBezTo>
                <a:close/>
                <a:moveTo>
                  <a:pt x="314100" y="313362"/>
                </a:moveTo>
                <a:cubicBezTo>
                  <a:pt x="310849" y="313362"/>
                  <a:pt x="308613" y="314023"/>
                  <a:pt x="307394" y="315343"/>
                </a:cubicBezTo>
                <a:cubicBezTo>
                  <a:pt x="306175" y="316664"/>
                  <a:pt x="305565" y="318849"/>
                  <a:pt x="305565" y="321897"/>
                </a:cubicBezTo>
                <a:lnTo>
                  <a:pt x="305565" y="409679"/>
                </a:lnTo>
                <a:cubicBezTo>
                  <a:pt x="305565" y="412930"/>
                  <a:pt x="306175" y="415165"/>
                  <a:pt x="307394" y="416385"/>
                </a:cubicBezTo>
                <a:cubicBezTo>
                  <a:pt x="308613" y="417604"/>
                  <a:pt x="310849" y="418213"/>
                  <a:pt x="314100" y="418213"/>
                </a:cubicBezTo>
                <a:lnTo>
                  <a:pt x="479911" y="418213"/>
                </a:lnTo>
                <a:cubicBezTo>
                  <a:pt x="482959" y="418213"/>
                  <a:pt x="485143" y="417604"/>
                  <a:pt x="486464" y="416385"/>
                </a:cubicBezTo>
                <a:cubicBezTo>
                  <a:pt x="487785" y="415165"/>
                  <a:pt x="488445" y="412930"/>
                  <a:pt x="488445" y="409679"/>
                </a:cubicBezTo>
                <a:lnTo>
                  <a:pt x="488445" y="321897"/>
                </a:lnTo>
                <a:cubicBezTo>
                  <a:pt x="488445" y="318849"/>
                  <a:pt x="487785" y="316664"/>
                  <a:pt x="486464" y="315343"/>
                </a:cubicBezTo>
                <a:cubicBezTo>
                  <a:pt x="485143" y="314023"/>
                  <a:pt x="482959" y="313362"/>
                  <a:pt x="479911" y="313362"/>
                </a:cubicBezTo>
                <a:close/>
                <a:moveTo>
                  <a:pt x="1589078" y="305437"/>
                </a:moveTo>
                <a:lnTo>
                  <a:pt x="1589078" y="334393"/>
                </a:lnTo>
                <a:lnTo>
                  <a:pt x="1697587" y="334393"/>
                </a:lnTo>
                <a:lnTo>
                  <a:pt x="1697587" y="421261"/>
                </a:lnTo>
                <a:lnTo>
                  <a:pt x="1732639" y="421261"/>
                </a:lnTo>
                <a:lnTo>
                  <a:pt x="1732639" y="334393"/>
                </a:lnTo>
                <a:lnTo>
                  <a:pt x="1840538" y="334393"/>
                </a:lnTo>
                <a:lnTo>
                  <a:pt x="1840538" y="305437"/>
                </a:lnTo>
                <a:close/>
                <a:moveTo>
                  <a:pt x="1102617" y="304218"/>
                </a:moveTo>
                <a:lnTo>
                  <a:pt x="1102617" y="409984"/>
                </a:lnTo>
                <a:cubicBezTo>
                  <a:pt x="1102617" y="413235"/>
                  <a:pt x="1103227" y="415470"/>
                  <a:pt x="1104446" y="416689"/>
                </a:cubicBezTo>
                <a:cubicBezTo>
                  <a:pt x="1105665" y="417909"/>
                  <a:pt x="1107900" y="418518"/>
                  <a:pt x="1111152" y="418518"/>
                </a:cubicBezTo>
                <a:lnTo>
                  <a:pt x="1276658" y="418518"/>
                </a:lnTo>
                <a:cubicBezTo>
                  <a:pt x="1279706" y="418518"/>
                  <a:pt x="1281891" y="417909"/>
                  <a:pt x="1283211" y="416689"/>
                </a:cubicBezTo>
                <a:cubicBezTo>
                  <a:pt x="1284532" y="415470"/>
                  <a:pt x="1285193" y="413235"/>
                  <a:pt x="1285193" y="409984"/>
                </a:cubicBezTo>
                <a:lnTo>
                  <a:pt x="1285193" y="304218"/>
                </a:lnTo>
                <a:lnTo>
                  <a:pt x="1251360" y="304218"/>
                </a:lnTo>
                <a:lnTo>
                  <a:pt x="1251360" y="333174"/>
                </a:lnTo>
                <a:lnTo>
                  <a:pt x="1136450" y="333174"/>
                </a:lnTo>
                <a:lnTo>
                  <a:pt x="1136450" y="304218"/>
                </a:lnTo>
                <a:close/>
                <a:moveTo>
                  <a:pt x="1654915" y="212169"/>
                </a:moveTo>
                <a:lnTo>
                  <a:pt x="1774397" y="212169"/>
                </a:lnTo>
                <a:lnTo>
                  <a:pt x="1774397" y="246611"/>
                </a:lnTo>
                <a:lnTo>
                  <a:pt x="1654915" y="246611"/>
                </a:lnTo>
                <a:close/>
                <a:moveTo>
                  <a:pt x="1386691" y="209425"/>
                </a:moveTo>
                <a:lnTo>
                  <a:pt x="1508916" y="209425"/>
                </a:lnTo>
                <a:lnTo>
                  <a:pt x="1508916" y="239296"/>
                </a:lnTo>
                <a:lnTo>
                  <a:pt x="1386691" y="239296"/>
                </a:lnTo>
                <a:close/>
                <a:moveTo>
                  <a:pt x="542700" y="189613"/>
                </a:moveTo>
                <a:lnTo>
                  <a:pt x="542700" y="217045"/>
                </a:lnTo>
                <a:lnTo>
                  <a:pt x="595125" y="217045"/>
                </a:lnTo>
                <a:cubicBezTo>
                  <a:pt x="593703" y="224970"/>
                  <a:pt x="590757" y="232590"/>
                  <a:pt x="586286" y="239905"/>
                </a:cubicBezTo>
                <a:cubicBezTo>
                  <a:pt x="581816" y="247221"/>
                  <a:pt x="576329" y="254028"/>
                  <a:pt x="569827" y="260327"/>
                </a:cubicBezTo>
                <a:cubicBezTo>
                  <a:pt x="563325" y="266423"/>
                  <a:pt x="556060" y="271757"/>
                  <a:pt x="548034" y="276329"/>
                </a:cubicBezTo>
                <a:cubicBezTo>
                  <a:pt x="540007" y="280901"/>
                  <a:pt x="531727" y="284406"/>
                  <a:pt x="523193" y="286845"/>
                </a:cubicBezTo>
                <a:lnTo>
                  <a:pt x="547272" y="311533"/>
                </a:lnTo>
                <a:cubicBezTo>
                  <a:pt x="561496" y="305234"/>
                  <a:pt x="574907" y="296903"/>
                  <a:pt x="587505" y="286540"/>
                </a:cubicBezTo>
                <a:cubicBezTo>
                  <a:pt x="600104" y="276177"/>
                  <a:pt x="609451" y="265610"/>
                  <a:pt x="615547" y="254841"/>
                </a:cubicBezTo>
                <a:cubicBezTo>
                  <a:pt x="618595" y="259514"/>
                  <a:pt x="622507" y="264137"/>
                  <a:pt x="627282" y="268709"/>
                </a:cubicBezTo>
                <a:cubicBezTo>
                  <a:pt x="632057" y="273281"/>
                  <a:pt x="637391" y="277599"/>
                  <a:pt x="643284" y="281663"/>
                </a:cubicBezTo>
                <a:cubicBezTo>
                  <a:pt x="649177" y="285727"/>
                  <a:pt x="655374" y="289537"/>
                  <a:pt x="661877" y="293093"/>
                </a:cubicBezTo>
                <a:cubicBezTo>
                  <a:pt x="668379" y="296649"/>
                  <a:pt x="674983" y="299545"/>
                  <a:pt x="681689" y="301780"/>
                </a:cubicBezTo>
                <a:lnTo>
                  <a:pt x="701805" y="277701"/>
                </a:lnTo>
                <a:cubicBezTo>
                  <a:pt x="694287" y="275872"/>
                  <a:pt x="686667" y="273129"/>
                  <a:pt x="678945" y="269471"/>
                </a:cubicBezTo>
                <a:cubicBezTo>
                  <a:pt x="671224" y="265813"/>
                  <a:pt x="664213" y="261343"/>
                  <a:pt x="657914" y="256060"/>
                </a:cubicBezTo>
                <a:cubicBezTo>
                  <a:pt x="651412" y="250980"/>
                  <a:pt x="645925" y="245138"/>
                  <a:pt x="641455" y="238534"/>
                </a:cubicBezTo>
                <a:cubicBezTo>
                  <a:pt x="636985" y="231930"/>
                  <a:pt x="634241" y="224767"/>
                  <a:pt x="633225" y="217045"/>
                </a:cubicBezTo>
                <a:lnTo>
                  <a:pt x="687480" y="217045"/>
                </a:lnTo>
                <a:lnTo>
                  <a:pt x="687480" y="189613"/>
                </a:lnTo>
                <a:close/>
                <a:moveTo>
                  <a:pt x="1135536" y="179555"/>
                </a:moveTo>
                <a:cubicBezTo>
                  <a:pt x="1147118" y="179555"/>
                  <a:pt x="1156059" y="183365"/>
                  <a:pt x="1162358" y="190985"/>
                </a:cubicBezTo>
                <a:cubicBezTo>
                  <a:pt x="1168657" y="198605"/>
                  <a:pt x="1171807" y="207800"/>
                  <a:pt x="1171807" y="218569"/>
                </a:cubicBezTo>
                <a:cubicBezTo>
                  <a:pt x="1171807" y="229136"/>
                  <a:pt x="1168657" y="238331"/>
                  <a:pt x="1162358" y="246154"/>
                </a:cubicBezTo>
                <a:cubicBezTo>
                  <a:pt x="1156059" y="253977"/>
                  <a:pt x="1147118" y="257889"/>
                  <a:pt x="1135536" y="257889"/>
                </a:cubicBezTo>
                <a:cubicBezTo>
                  <a:pt x="1123750" y="257889"/>
                  <a:pt x="1114759" y="253977"/>
                  <a:pt x="1108561" y="246154"/>
                </a:cubicBezTo>
                <a:cubicBezTo>
                  <a:pt x="1102363" y="238331"/>
                  <a:pt x="1099265" y="229136"/>
                  <a:pt x="1099265" y="218569"/>
                </a:cubicBezTo>
                <a:cubicBezTo>
                  <a:pt x="1099265" y="207597"/>
                  <a:pt x="1102363" y="198351"/>
                  <a:pt x="1108561" y="190833"/>
                </a:cubicBezTo>
                <a:cubicBezTo>
                  <a:pt x="1114759" y="183314"/>
                  <a:pt x="1123750" y="179555"/>
                  <a:pt x="1135536" y="179555"/>
                </a:cubicBezTo>
                <a:close/>
                <a:moveTo>
                  <a:pt x="277219" y="159438"/>
                </a:moveTo>
                <a:lnTo>
                  <a:pt x="277219" y="188699"/>
                </a:lnTo>
                <a:lnTo>
                  <a:pt x="365611" y="188699"/>
                </a:lnTo>
                <a:cubicBezTo>
                  <a:pt x="360531" y="210645"/>
                  <a:pt x="349304" y="229187"/>
                  <a:pt x="331931" y="244325"/>
                </a:cubicBezTo>
                <a:cubicBezTo>
                  <a:pt x="314557" y="259463"/>
                  <a:pt x="290935" y="271198"/>
                  <a:pt x="261065" y="279529"/>
                </a:cubicBezTo>
                <a:lnTo>
                  <a:pt x="282401" y="304523"/>
                </a:lnTo>
                <a:cubicBezTo>
                  <a:pt x="321212" y="291721"/>
                  <a:pt x="350371" y="273687"/>
                  <a:pt x="369878" y="250421"/>
                </a:cubicBezTo>
                <a:cubicBezTo>
                  <a:pt x="389385" y="227155"/>
                  <a:pt x="400866" y="199672"/>
                  <a:pt x="404321" y="167973"/>
                </a:cubicBezTo>
                <a:cubicBezTo>
                  <a:pt x="404321" y="164925"/>
                  <a:pt x="403660" y="162740"/>
                  <a:pt x="402339" y="161419"/>
                </a:cubicBezTo>
                <a:cubicBezTo>
                  <a:pt x="401019" y="160099"/>
                  <a:pt x="398834" y="159438"/>
                  <a:pt x="395786" y="159438"/>
                </a:cubicBezTo>
                <a:close/>
                <a:moveTo>
                  <a:pt x="851767" y="158524"/>
                </a:moveTo>
                <a:lnTo>
                  <a:pt x="851767" y="217045"/>
                </a:lnTo>
                <a:cubicBezTo>
                  <a:pt x="851564" y="243868"/>
                  <a:pt x="845569" y="268506"/>
                  <a:pt x="833784" y="290959"/>
                </a:cubicBezTo>
                <a:cubicBezTo>
                  <a:pt x="821998" y="313413"/>
                  <a:pt x="803609" y="332463"/>
                  <a:pt x="778615" y="348109"/>
                </a:cubicBezTo>
                <a:lnTo>
                  <a:pt x="806657" y="370665"/>
                </a:lnTo>
                <a:cubicBezTo>
                  <a:pt x="813565" y="365788"/>
                  <a:pt x="820322" y="360200"/>
                  <a:pt x="826926" y="353901"/>
                </a:cubicBezTo>
                <a:cubicBezTo>
                  <a:pt x="833530" y="347601"/>
                  <a:pt x="839677" y="341099"/>
                  <a:pt x="845366" y="334393"/>
                </a:cubicBezTo>
                <a:cubicBezTo>
                  <a:pt x="851056" y="327688"/>
                  <a:pt x="856034" y="320830"/>
                  <a:pt x="860301" y="313819"/>
                </a:cubicBezTo>
                <a:cubicBezTo>
                  <a:pt x="864569" y="306809"/>
                  <a:pt x="867820" y="299951"/>
                  <a:pt x="870055" y="293245"/>
                </a:cubicBezTo>
                <a:cubicBezTo>
                  <a:pt x="875948" y="306657"/>
                  <a:pt x="884584" y="319661"/>
                  <a:pt x="895963" y="332260"/>
                </a:cubicBezTo>
                <a:cubicBezTo>
                  <a:pt x="907342" y="344858"/>
                  <a:pt x="919534" y="355628"/>
                  <a:pt x="932539" y="364569"/>
                </a:cubicBezTo>
                <a:lnTo>
                  <a:pt x="958142" y="341404"/>
                </a:lnTo>
                <a:cubicBezTo>
                  <a:pt x="934368" y="326773"/>
                  <a:pt x="916689" y="309400"/>
                  <a:pt x="905107" y="289283"/>
                </a:cubicBezTo>
                <a:cubicBezTo>
                  <a:pt x="893525" y="269166"/>
                  <a:pt x="887733" y="245697"/>
                  <a:pt x="887733" y="218874"/>
                </a:cubicBezTo>
                <a:lnTo>
                  <a:pt x="887733" y="158524"/>
                </a:lnTo>
                <a:close/>
                <a:moveTo>
                  <a:pt x="1620168" y="152733"/>
                </a:moveTo>
                <a:lnTo>
                  <a:pt x="1620168" y="266728"/>
                </a:lnTo>
                <a:cubicBezTo>
                  <a:pt x="1620168" y="269979"/>
                  <a:pt x="1620727" y="272214"/>
                  <a:pt x="1621844" y="273433"/>
                </a:cubicBezTo>
                <a:cubicBezTo>
                  <a:pt x="1622962" y="274653"/>
                  <a:pt x="1625146" y="275262"/>
                  <a:pt x="1628397" y="275262"/>
                </a:cubicBezTo>
                <a:lnTo>
                  <a:pt x="1800305" y="275262"/>
                </a:lnTo>
                <a:cubicBezTo>
                  <a:pt x="1803353" y="275262"/>
                  <a:pt x="1805537" y="274653"/>
                  <a:pt x="1806858" y="273433"/>
                </a:cubicBezTo>
                <a:cubicBezTo>
                  <a:pt x="1808179" y="272214"/>
                  <a:pt x="1808839" y="269979"/>
                  <a:pt x="1808839" y="266728"/>
                </a:cubicBezTo>
                <a:lnTo>
                  <a:pt x="1808839" y="152733"/>
                </a:lnTo>
                <a:lnTo>
                  <a:pt x="1774397" y="152733"/>
                </a:lnTo>
                <a:lnTo>
                  <a:pt x="1774397" y="183822"/>
                </a:lnTo>
                <a:lnTo>
                  <a:pt x="1654915" y="183822"/>
                </a:lnTo>
                <a:lnTo>
                  <a:pt x="1654915" y="152733"/>
                </a:lnTo>
                <a:close/>
                <a:moveTo>
                  <a:pt x="1352553" y="150599"/>
                </a:moveTo>
                <a:lnTo>
                  <a:pt x="1352553" y="259108"/>
                </a:lnTo>
                <a:cubicBezTo>
                  <a:pt x="1352553" y="262359"/>
                  <a:pt x="1353112" y="264594"/>
                  <a:pt x="1354230" y="265813"/>
                </a:cubicBezTo>
                <a:cubicBezTo>
                  <a:pt x="1355347" y="267033"/>
                  <a:pt x="1357532" y="267642"/>
                  <a:pt x="1360783" y="267642"/>
                </a:cubicBezTo>
                <a:lnTo>
                  <a:pt x="1430277" y="267642"/>
                </a:lnTo>
                <a:lnTo>
                  <a:pt x="1430277" y="294769"/>
                </a:lnTo>
                <a:lnTo>
                  <a:pt x="1322378" y="294769"/>
                </a:lnTo>
                <a:lnTo>
                  <a:pt x="1322378" y="323725"/>
                </a:lnTo>
                <a:lnTo>
                  <a:pt x="1573838" y="323725"/>
                </a:lnTo>
                <a:lnTo>
                  <a:pt x="1573838" y="294769"/>
                </a:lnTo>
                <a:lnTo>
                  <a:pt x="1465939" y="294769"/>
                </a:lnTo>
                <a:lnTo>
                  <a:pt x="1465939" y="267642"/>
                </a:lnTo>
                <a:lnTo>
                  <a:pt x="1534824" y="267642"/>
                </a:lnTo>
                <a:cubicBezTo>
                  <a:pt x="1537872" y="267642"/>
                  <a:pt x="1540056" y="267033"/>
                  <a:pt x="1541377" y="265813"/>
                </a:cubicBezTo>
                <a:cubicBezTo>
                  <a:pt x="1542698" y="264594"/>
                  <a:pt x="1543358" y="262359"/>
                  <a:pt x="1543358" y="259108"/>
                </a:cubicBezTo>
                <a:lnTo>
                  <a:pt x="1543358" y="150599"/>
                </a:lnTo>
                <a:lnTo>
                  <a:pt x="1508916" y="150599"/>
                </a:lnTo>
                <a:lnTo>
                  <a:pt x="1508916" y="181384"/>
                </a:lnTo>
                <a:lnTo>
                  <a:pt x="1386691" y="181384"/>
                </a:lnTo>
                <a:lnTo>
                  <a:pt x="1386691" y="150599"/>
                </a:lnTo>
                <a:close/>
                <a:moveTo>
                  <a:pt x="1251360" y="148465"/>
                </a:moveTo>
                <a:lnTo>
                  <a:pt x="1251360" y="205158"/>
                </a:lnTo>
                <a:lnTo>
                  <a:pt x="1205335" y="205158"/>
                </a:lnTo>
                <a:cubicBezTo>
                  <a:pt x="1202287" y="189715"/>
                  <a:pt x="1194616" y="176761"/>
                  <a:pt x="1182323" y="166296"/>
                </a:cubicBezTo>
                <a:cubicBezTo>
                  <a:pt x="1170029" y="155831"/>
                  <a:pt x="1154433" y="150599"/>
                  <a:pt x="1135536" y="150599"/>
                </a:cubicBezTo>
                <a:cubicBezTo>
                  <a:pt x="1124969" y="150599"/>
                  <a:pt x="1115317" y="152428"/>
                  <a:pt x="1106580" y="156085"/>
                </a:cubicBezTo>
                <a:cubicBezTo>
                  <a:pt x="1097842" y="159743"/>
                  <a:pt x="1090425" y="164620"/>
                  <a:pt x="1084329" y="170716"/>
                </a:cubicBezTo>
                <a:cubicBezTo>
                  <a:pt x="1078030" y="176812"/>
                  <a:pt x="1073204" y="183975"/>
                  <a:pt x="1069851" y="192204"/>
                </a:cubicBezTo>
                <a:cubicBezTo>
                  <a:pt x="1066499" y="200434"/>
                  <a:pt x="1064822" y="209222"/>
                  <a:pt x="1064822" y="218569"/>
                </a:cubicBezTo>
                <a:cubicBezTo>
                  <a:pt x="1064822" y="228323"/>
                  <a:pt x="1066499" y="237315"/>
                  <a:pt x="1069851" y="245544"/>
                </a:cubicBezTo>
                <a:cubicBezTo>
                  <a:pt x="1073204" y="253774"/>
                  <a:pt x="1078030" y="260937"/>
                  <a:pt x="1084329" y="267033"/>
                </a:cubicBezTo>
                <a:cubicBezTo>
                  <a:pt x="1090425" y="273129"/>
                  <a:pt x="1097842" y="277904"/>
                  <a:pt x="1106580" y="281358"/>
                </a:cubicBezTo>
                <a:cubicBezTo>
                  <a:pt x="1115317" y="284813"/>
                  <a:pt x="1124969" y="286540"/>
                  <a:pt x="1135536" y="286540"/>
                </a:cubicBezTo>
                <a:cubicBezTo>
                  <a:pt x="1153824" y="286540"/>
                  <a:pt x="1169115" y="281663"/>
                  <a:pt x="1181408" y="271909"/>
                </a:cubicBezTo>
                <a:cubicBezTo>
                  <a:pt x="1193702" y="262156"/>
                  <a:pt x="1201474" y="249659"/>
                  <a:pt x="1204725" y="234419"/>
                </a:cubicBezTo>
                <a:lnTo>
                  <a:pt x="1251360" y="234419"/>
                </a:lnTo>
                <a:lnTo>
                  <a:pt x="1251360" y="293855"/>
                </a:lnTo>
                <a:lnTo>
                  <a:pt x="1285497" y="293855"/>
                </a:lnTo>
                <a:lnTo>
                  <a:pt x="1285497" y="148465"/>
                </a:lnTo>
                <a:close/>
                <a:moveTo>
                  <a:pt x="973382" y="148465"/>
                </a:moveTo>
                <a:lnTo>
                  <a:pt x="973382" y="421261"/>
                </a:lnTo>
                <a:lnTo>
                  <a:pt x="1007520" y="421261"/>
                </a:lnTo>
                <a:lnTo>
                  <a:pt x="1007520" y="281968"/>
                </a:lnTo>
                <a:lnTo>
                  <a:pt x="1045010" y="281968"/>
                </a:lnTo>
                <a:lnTo>
                  <a:pt x="1045010" y="251183"/>
                </a:lnTo>
                <a:lnTo>
                  <a:pt x="1007520" y="251183"/>
                </a:lnTo>
                <a:lnTo>
                  <a:pt x="1007520" y="148465"/>
                </a:lnTo>
                <a:close/>
                <a:moveTo>
                  <a:pt x="724665" y="148465"/>
                </a:moveTo>
                <a:lnTo>
                  <a:pt x="724665" y="308790"/>
                </a:lnTo>
                <a:lnTo>
                  <a:pt x="758803" y="308790"/>
                </a:lnTo>
                <a:lnTo>
                  <a:pt x="758803" y="148465"/>
                </a:lnTo>
                <a:close/>
                <a:moveTo>
                  <a:pt x="454613" y="148161"/>
                </a:moveTo>
                <a:lnTo>
                  <a:pt x="454613" y="214607"/>
                </a:lnTo>
                <a:lnTo>
                  <a:pt x="399444" y="214607"/>
                </a:lnTo>
                <a:lnTo>
                  <a:pt x="399444" y="244173"/>
                </a:lnTo>
                <a:lnTo>
                  <a:pt x="454613" y="244173"/>
                </a:lnTo>
                <a:lnTo>
                  <a:pt x="454613" y="302694"/>
                </a:lnTo>
                <a:lnTo>
                  <a:pt x="488750" y="302694"/>
                </a:lnTo>
                <a:lnTo>
                  <a:pt x="488750" y="148161"/>
                </a:lnTo>
                <a:close/>
                <a:moveTo>
                  <a:pt x="572875" y="147246"/>
                </a:moveTo>
                <a:lnTo>
                  <a:pt x="572875" y="173459"/>
                </a:lnTo>
                <a:lnTo>
                  <a:pt x="657609" y="173459"/>
                </a:lnTo>
                <a:lnTo>
                  <a:pt x="657609" y="147246"/>
                </a:lnTo>
                <a:close/>
                <a:moveTo>
                  <a:pt x="92493" y="0"/>
                </a:moveTo>
                <a:lnTo>
                  <a:pt x="2011813" y="0"/>
                </a:lnTo>
                <a:cubicBezTo>
                  <a:pt x="2062895" y="0"/>
                  <a:pt x="2104306" y="41411"/>
                  <a:pt x="2104306" y="92493"/>
                </a:cubicBezTo>
                <a:lnTo>
                  <a:pt x="2104306" y="462452"/>
                </a:lnTo>
                <a:cubicBezTo>
                  <a:pt x="2104306" y="513534"/>
                  <a:pt x="2062895" y="554945"/>
                  <a:pt x="2011813" y="554945"/>
                </a:cubicBezTo>
                <a:lnTo>
                  <a:pt x="92493" y="554945"/>
                </a:lnTo>
                <a:cubicBezTo>
                  <a:pt x="41411" y="554945"/>
                  <a:pt x="0" y="513534"/>
                  <a:pt x="0" y="462452"/>
                </a:cubicBezTo>
                <a:lnTo>
                  <a:pt x="0" y="92493"/>
                </a:lnTo>
                <a:cubicBezTo>
                  <a:pt x="0" y="41411"/>
                  <a:pt x="41411" y="0"/>
                  <a:pt x="92493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44" name="직선 연결선 43"/>
          <p:cNvCxnSpPr/>
          <p:nvPr/>
        </p:nvCxnSpPr>
        <p:spPr>
          <a:xfrm>
            <a:off x="6095998" y="2412865"/>
            <a:ext cx="2231687" cy="0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그룹 73"/>
          <p:cNvGrpSpPr/>
          <p:nvPr/>
        </p:nvGrpSpPr>
        <p:grpSpPr>
          <a:xfrm>
            <a:off x="8185059" y="2084252"/>
            <a:ext cx="2190750" cy="657225"/>
            <a:chOff x="8185059" y="2291080"/>
            <a:chExt cx="2190750" cy="657225"/>
          </a:xfrm>
        </p:grpSpPr>
        <p:sp>
          <p:nvSpPr>
            <p:cNvPr id="46" name="모서리가 둥근 직사각형 45"/>
            <p:cNvSpPr/>
            <p:nvPr/>
          </p:nvSpPr>
          <p:spPr>
            <a:xfrm>
              <a:off x="8185059" y="2291080"/>
              <a:ext cx="2190750" cy="657225"/>
            </a:xfrm>
            <a:prstGeom prst="roundRect">
              <a:avLst/>
            </a:prstGeom>
            <a:solidFill>
              <a:srgbClr val="504D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자유형 72"/>
            <p:cNvSpPr/>
            <p:nvPr/>
          </p:nvSpPr>
          <p:spPr>
            <a:xfrm>
              <a:off x="8228281" y="2342221"/>
              <a:ext cx="2104306" cy="554945"/>
            </a:xfrm>
            <a:custGeom>
              <a:avLst/>
              <a:gdLst/>
              <a:ahLst/>
              <a:cxnLst/>
              <a:rect l="l" t="t" r="r" b="b"/>
              <a:pathLst>
                <a:path w="2104306" h="554945">
                  <a:moveTo>
                    <a:pt x="1031550" y="325771"/>
                  </a:moveTo>
                  <a:cubicBezTo>
                    <a:pt x="1046809" y="325771"/>
                    <a:pt x="1059153" y="327957"/>
                    <a:pt x="1068583" y="332329"/>
                  </a:cubicBezTo>
                  <a:cubicBezTo>
                    <a:pt x="1078013" y="336701"/>
                    <a:pt x="1082728" y="342916"/>
                    <a:pt x="1082728" y="350974"/>
                  </a:cubicBezTo>
                  <a:cubicBezTo>
                    <a:pt x="1082728" y="358861"/>
                    <a:pt x="1077970" y="365204"/>
                    <a:pt x="1068454" y="370005"/>
                  </a:cubicBezTo>
                  <a:cubicBezTo>
                    <a:pt x="1058939" y="374806"/>
                    <a:pt x="1046637" y="377206"/>
                    <a:pt x="1031550" y="377206"/>
                  </a:cubicBezTo>
                  <a:cubicBezTo>
                    <a:pt x="1016805" y="377206"/>
                    <a:pt x="1004589" y="374849"/>
                    <a:pt x="994902" y="370134"/>
                  </a:cubicBezTo>
                  <a:cubicBezTo>
                    <a:pt x="985215" y="365419"/>
                    <a:pt x="980372" y="359032"/>
                    <a:pt x="980372" y="350974"/>
                  </a:cubicBezTo>
                  <a:cubicBezTo>
                    <a:pt x="980372" y="343087"/>
                    <a:pt x="985173" y="336915"/>
                    <a:pt x="994774" y="332458"/>
                  </a:cubicBezTo>
                  <a:cubicBezTo>
                    <a:pt x="1004375" y="328000"/>
                    <a:pt x="1016634" y="325771"/>
                    <a:pt x="1031550" y="325771"/>
                  </a:cubicBezTo>
                  <a:close/>
                  <a:moveTo>
                    <a:pt x="804493" y="325771"/>
                  </a:moveTo>
                  <a:cubicBezTo>
                    <a:pt x="819752" y="325771"/>
                    <a:pt x="832011" y="327957"/>
                    <a:pt x="841269" y="332329"/>
                  </a:cubicBezTo>
                  <a:cubicBezTo>
                    <a:pt x="850527" y="336701"/>
                    <a:pt x="855156" y="342916"/>
                    <a:pt x="855156" y="350974"/>
                  </a:cubicBezTo>
                  <a:cubicBezTo>
                    <a:pt x="855156" y="358861"/>
                    <a:pt x="850484" y="365204"/>
                    <a:pt x="841140" y="370005"/>
                  </a:cubicBezTo>
                  <a:cubicBezTo>
                    <a:pt x="831796" y="374806"/>
                    <a:pt x="819580" y="377206"/>
                    <a:pt x="804493" y="377206"/>
                  </a:cubicBezTo>
                  <a:cubicBezTo>
                    <a:pt x="789748" y="377206"/>
                    <a:pt x="777618" y="374849"/>
                    <a:pt x="768103" y="370134"/>
                  </a:cubicBezTo>
                  <a:cubicBezTo>
                    <a:pt x="758587" y="365419"/>
                    <a:pt x="753829" y="359032"/>
                    <a:pt x="753829" y="350974"/>
                  </a:cubicBezTo>
                  <a:cubicBezTo>
                    <a:pt x="753829" y="343087"/>
                    <a:pt x="758544" y="336915"/>
                    <a:pt x="767974" y="332458"/>
                  </a:cubicBezTo>
                  <a:cubicBezTo>
                    <a:pt x="777404" y="328000"/>
                    <a:pt x="789577" y="325771"/>
                    <a:pt x="804493" y="325771"/>
                  </a:cubicBezTo>
                  <a:close/>
                  <a:moveTo>
                    <a:pt x="1184026" y="313427"/>
                  </a:moveTo>
                  <a:lnTo>
                    <a:pt x="1184026" y="384150"/>
                  </a:lnTo>
                  <a:cubicBezTo>
                    <a:pt x="1184026" y="386893"/>
                    <a:pt x="1184497" y="388779"/>
                    <a:pt x="1185441" y="389808"/>
                  </a:cubicBezTo>
                  <a:cubicBezTo>
                    <a:pt x="1186383" y="390836"/>
                    <a:pt x="1188227" y="391351"/>
                    <a:pt x="1190970" y="391351"/>
                  </a:cubicBezTo>
                  <a:lnTo>
                    <a:pt x="1343989" y="391351"/>
                  </a:lnTo>
                  <a:lnTo>
                    <a:pt x="1343989" y="366662"/>
                  </a:lnTo>
                  <a:lnTo>
                    <a:pt x="1213344" y="366662"/>
                  </a:lnTo>
                  <a:lnTo>
                    <a:pt x="1213344" y="313427"/>
                  </a:lnTo>
                  <a:close/>
                  <a:moveTo>
                    <a:pt x="1031550" y="302882"/>
                  </a:moveTo>
                  <a:cubicBezTo>
                    <a:pt x="1020063" y="302882"/>
                    <a:pt x="1009347" y="303997"/>
                    <a:pt x="999403" y="306226"/>
                  </a:cubicBezTo>
                  <a:cubicBezTo>
                    <a:pt x="989459" y="308455"/>
                    <a:pt x="980715" y="311626"/>
                    <a:pt x="973171" y="315741"/>
                  </a:cubicBezTo>
                  <a:cubicBezTo>
                    <a:pt x="965799" y="320027"/>
                    <a:pt x="959969" y="325171"/>
                    <a:pt x="955683" y="331172"/>
                  </a:cubicBezTo>
                  <a:cubicBezTo>
                    <a:pt x="951397" y="337172"/>
                    <a:pt x="949254" y="343945"/>
                    <a:pt x="949254" y="351488"/>
                  </a:cubicBezTo>
                  <a:cubicBezTo>
                    <a:pt x="949254" y="359375"/>
                    <a:pt x="951311" y="366319"/>
                    <a:pt x="955426" y="372320"/>
                  </a:cubicBezTo>
                  <a:cubicBezTo>
                    <a:pt x="959541" y="378320"/>
                    <a:pt x="965284" y="383378"/>
                    <a:pt x="972657" y="387493"/>
                  </a:cubicBezTo>
                  <a:cubicBezTo>
                    <a:pt x="980029" y="391608"/>
                    <a:pt x="988687" y="394694"/>
                    <a:pt x="998631" y="396751"/>
                  </a:cubicBezTo>
                  <a:cubicBezTo>
                    <a:pt x="1008575" y="398809"/>
                    <a:pt x="1019463" y="399837"/>
                    <a:pt x="1031293" y="399837"/>
                  </a:cubicBezTo>
                  <a:cubicBezTo>
                    <a:pt x="1043123" y="399837"/>
                    <a:pt x="1054053" y="398809"/>
                    <a:pt x="1064083" y="396751"/>
                  </a:cubicBezTo>
                  <a:cubicBezTo>
                    <a:pt x="1074112" y="394694"/>
                    <a:pt x="1082899" y="391608"/>
                    <a:pt x="1090443" y="387493"/>
                  </a:cubicBezTo>
                  <a:cubicBezTo>
                    <a:pt x="1097815" y="383378"/>
                    <a:pt x="1103602" y="378320"/>
                    <a:pt x="1107802" y="372320"/>
                  </a:cubicBezTo>
                  <a:cubicBezTo>
                    <a:pt x="1112003" y="366319"/>
                    <a:pt x="1114103" y="359375"/>
                    <a:pt x="1114103" y="351488"/>
                  </a:cubicBezTo>
                  <a:cubicBezTo>
                    <a:pt x="1114103" y="343773"/>
                    <a:pt x="1112003" y="336915"/>
                    <a:pt x="1107802" y="330914"/>
                  </a:cubicBezTo>
                  <a:cubicBezTo>
                    <a:pt x="1103602" y="324914"/>
                    <a:pt x="1097815" y="319856"/>
                    <a:pt x="1090443" y="315741"/>
                  </a:cubicBezTo>
                  <a:cubicBezTo>
                    <a:pt x="1083071" y="311626"/>
                    <a:pt x="1074327" y="308455"/>
                    <a:pt x="1064211" y="306226"/>
                  </a:cubicBezTo>
                  <a:cubicBezTo>
                    <a:pt x="1054095" y="303997"/>
                    <a:pt x="1043208" y="302882"/>
                    <a:pt x="1031550" y="302882"/>
                  </a:cubicBezTo>
                  <a:close/>
                  <a:moveTo>
                    <a:pt x="804493" y="302882"/>
                  </a:moveTo>
                  <a:cubicBezTo>
                    <a:pt x="793006" y="302882"/>
                    <a:pt x="782290" y="303997"/>
                    <a:pt x="772346" y="306226"/>
                  </a:cubicBezTo>
                  <a:cubicBezTo>
                    <a:pt x="762402" y="308455"/>
                    <a:pt x="753744" y="311626"/>
                    <a:pt x="746371" y="315741"/>
                  </a:cubicBezTo>
                  <a:cubicBezTo>
                    <a:pt x="738999" y="320027"/>
                    <a:pt x="733213" y="325171"/>
                    <a:pt x="729012" y="331172"/>
                  </a:cubicBezTo>
                  <a:cubicBezTo>
                    <a:pt x="724811" y="337172"/>
                    <a:pt x="722711" y="343945"/>
                    <a:pt x="722711" y="351488"/>
                  </a:cubicBezTo>
                  <a:cubicBezTo>
                    <a:pt x="722711" y="359375"/>
                    <a:pt x="724726" y="366319"/>
                    <a:pt x="728755" y="372320"/>
                  </a:cubicBezTo>
                  <a:cubicBezTo>
                    <a:pt x="732784" y="378320"/>
                    <a:pt x="738485" y="383378"/>
                    <a:pt x="745857" y="387493"/>
                  </a:cubicBezTo>
                  <a:cubicBezTo>
                    <a:pt x="753058" y="391608"/>
                    <a:pt x="761630" y="394694"/>
                    <a:pt x="771574" y="396751"/>
                  </a:cubicBezTo>
                  <a:cubicBezTo>
                    <a:pt x="781519" y="398809"/>
                    <a:pt x="792406" y="399837"/>
                    <a:pt x="804236" y="399837"/>
                  </a:cubicBezTo>
                  <a:cubicBezTo>
                    <a:pt x="816066" y="399837"/>
                    <a:pt x="826996" y="398809"/>
                    <a:pt x="837025" y="396751"/>
                  </a:cubicBezTo>
                  <a:cubicBezTo>
                    <a:pt x="847055" y="394694"/>
                    <a:pt x="855756" y="391608"/>
                    <a:pt x="863129" y="387493"/>
                  </a:cubicBezTo>
                  <a:cubicBezTo>
                    <a:pt x="870330" y="383378"/>
                    <a:pt x="876030" y="378320"/>
                    <a:pt x="880231" y="372320"/>
                  </a:cubicBezTo>
                  <a:cubicBezTo>
                    <a:pt x="884431" y="366319"/>
                    <a:pt x="886532" y="359375"/>
                    <a:pt x="886532" y="351488"/>
                  </a:cubicBezTo>
                  <a:cubicBezTo>
                    <a:pt x="886532" y="343773"/>
                    <a:pt x="884431" y="336915"/>
                    <a:pt x="880231" y="330914"/>
                  </a:cubicBezTo>
                  <a:cubicBezTo>
                    <a:pt x="876030" y="324914"/>
                    <a:pt x="870330" y="319856"/>
                    <a:pt x="863129" y="315741"/>
                  </a:cubicBezTo>
                  <a:cubicBezTo>
                    <a:pt x="855756" y="311626"/>
                    <a:pt x="847055" y="308455"/>
                    <a:pt x="837025" y="306226"/>
                  </a:cubicBezTo>
                  <a:cubicBezTo>
                    <a:pt x="826996" y="303997"/>
                    <a:pt x="816151" y="302882"/>
                    <a:pt x="804493" y="302882"/>
                  </a:cubicBezTo>
                  <a:close/>
                  <a:moveTo>
                    <a:pt x="1692404" y="295424"/>
                  </a:moveTo>
                  <a:lnTo>
                    <a:pt x="1692404" y="345316"/>
                  </a:lnTo>
                  <a:lnTo>
                    <a:pt x="1601107" y="345316"/>
                  </a:lnTo>
                  <a:lnTo>
                    <a:pt x="1601107" y="369748"/>
                  </a:lnTo>
                  <a:lnTo>
                    <a:pt x="1813790" y="369748"/>
                  </a:lnTo>
                  <a:lnTo>
                    <a:pt x="1813790" y="345316"/>
                  </a:lnTo>
                  <a:lnTo>
                    <a:pt x="1722236" y="345316"/>
                  </a:lnTo>
                  <a:lnTo>
                    <a:pt x="1722236" y="295424"/>
                  </a:lnTo>
                  <a:close/>
                  <a:moveTo>
                    <a:pt x="1272494" y="213900"/>
                  </a:moveTo>
                  <a:lnTo>
                    <a:pt x="1309527" y="213900"/>
                  </a:lnTo>
                  <a:lnTo>
                    <a:pt x="1309527" y="242446"/>
                  </a:lnTo>
                  <a:lnTo>
                    <a:pt x="1273009" y="242446"/>
                  </a:lnTo>
                  <a:cubicBezTo>
                    <a:pt x="1273351" y="240389"/>
                    <a:pt x="1273651" y="238289"/>
                    <a:pt x="1273909" y="236145"/>
                  </a:cubicBezTo>
                  <a:cubicBezTo>
                    <a:pt x="1274166" y="234002"/>
                    <a:pt x="1274294" y="231816"/>
                    <a:pt x="1274294" y="229588"/>
                  </a:cubicBezTo>
                  <a:cubicBezTo>
                    <a:pt x="1274294" y="227016"/>
                    <a:pt x="1274123" y="224401"/>
                    <a:pt x="1273780" y="221744"/>
                  </a:cubicBezTo>
                  <a:cubicBezTo>
                    <a:pt x="1273437" y="219086"/>
                    <a:pt x="1273009" y="216472"/>
                    <a:pt x="1272494" y="213900"/>
                  </a:cubicBezTo>
                  <a:close/>
                  <a:moveTo>
                    <a:pt x="1042608" y="212871"/>
                  </a:moveTo>
                  <a:lnTo>
                    <a:pt x="1081185" y="212871"/>
                  </a:lnTo>
                  <a:lnTo>
                    <a:pt x="1081185" y="239875"/>
                  </a:lnTo>
                  <a:lnTo>
                    <a:pt x="1043123" y="239875"/>
                  </a:lnTo>
                  <a:cubicBezTo>
                    <a:pt x="1043466" y="237989"/>
                    <a:pt x="1043766" y="236017"/>
                    <a:pt x="1044023" y="233960"/>
                  </a:cubicBezTo>
                  <a:cubicBezTo>
                    <a:pt x="1044280" y="231902"/>
                    <a:pt x="1044409" y="229759"/>
                    <a:pt x="1044409" y="227530"/>
                  </a:cubicBezTo>
                  <a:cubicBezTo>
                    <a:pt x="1044409" y="224958"/>
                    <a:pt x="1044237" y="222472"/>
                    <a:pt x="1043894" y="220072"/>
                  </a:cubicBezTo>
                  <a:cubicBezTo>
                    <a:pt x="1043551" y="217672"/>
                    <a:pt x="1043123" y="215271"/>
                    <a:pt x="1042608" y="212871"/>
                  </a:cubicBezTo>
                  <a:close/>
                  <a:moveTo>
                    <a:pt x="983201" y="192812"/>
                  </a:moveTo>
                  <a:cubicBezTo>
                    <a:pt x="992973" y="192812"/>
                    <a:pt x="1000732" y="196198"/>
                    <a:pt x="1006475" y="202970"/>
                  </a:cubicBezTo>
                  <a:cubicBezTo>
                    <a:pt x="1012219" y="209742"/>
                    <a:pt x="1015091" y="217929"/>
                    <a:pt x="1015091" y="227530"/>
                  </a:cubicBezTo>
                  <a:cubicBezTo>
                    <a:pt x="1015091" y="236788"/>
                    <a:pt x="1012219" y="244889"/>
                    <a:pt x="1006475" y="251833"/>
                  </a:cubicBezTo>
                  <a:cubicBezTo>
                    <a:pt x="1000732" y="258777"/>
                    <a:pt x="992973" y="262249"/>
                    <a:pt x="983201" y="262249"/>
                  </a:cubicBezTo>
                  <a:cubicBezTo>
                    <a:pt x="973257" y="262249"/>
                    <a:pt x="965456" y="258777"/>
                    <a:pt x="959798" y="251833"/>
                  </a:cubicBezTo>
                  <a:cubicBezTo>
                    <a:pt x="954140" y="244889"/>
                    <a:pt x="951311" y="236788"/>
                    <a:pt x="951311" y="227530"/>
                  </a:cubicBezTo>
                  <a:cubicBezTo>
                    <a:pt x="951311" y="217757"/>
                    <a:pt x="954140" y="209528"/>
                    <a:pt x="959798" y="202841"/>
                  </a:cubicBezTo>
                  <a:cubicBezTo>
                    <a:pt x="965456" y="196155"/>
                    <a:pt x="973257" y="192812"/>
                    <a:pt x="983201" y="192812"/>
                  </a:cubicBezTo>
                  <a:close/>
                  <a:moveTo>
                    <a:pt x="1212830" y="192297"/>
                  </a:moveTo>
                  <a:cubicBezTo>
                    <a:pt x="1222774" y="192297"/>
                    <a:pt x="1230660" y="195940"/>
                    <a:pt x="1236490" y="203227"/>
                  </a:cubicBezTo>
                  <a:cubicBezTo>
                    <a:pt x="1242319" y="210514"/>
                    <a:pt x="1245234" y="219301"/>
                    <a:pt x="1245234" y="229588"/>
                  </a:cubicBezTo>
                  <a:cubicBezTo>
                    <a:pt x="1245234" y="239703"/>
                    <a:pt x="1242319" y="248404"/>
                    <a:pt x="1236490" y="255691"/>
                  </a:cubicBezTo>
                  <a:cubicBezTo>
                    <a:pt x="1230660" y="262977"/>
                    <a:pt x="1222774" y="266621"/>
                    <a:pt x="1212830" y="266621"/>
                  </a:cubicBezTo>
                  <a:cubicBezTo>
                    <a:pt x="1202885" y="266621"/>
                    <a:pt x="1195042" y="262977"/>
                    <a:pt x="1189298" y="255691"/>
                  </a:cubicBezTo>
                  <a:cubicBezTo>
                    <a:pt x="1183555" y="248404"/>
                    <a:pt x="1180683" y="239703"/>
                    <a:pt x="1180683" y="229588"/>
                  </a:cubicBezTo>
                  <a:cubicBezTo>
                    <a:pt x="1180683" y="219301"/>
                    <a:pt x="1183555" y="210514"/>
                    <a:pt x="1189298" y="203227"/>
                  </a:cubicBezTo>
                  <a:cubicBezTo>
                    <a:pt x="1195042" y="195940"/>
                    <a:pt x="1202885" y="192297"/>
                    <a:pt x="1212830" y="192297"/>
                  </a:cubicBezTo>
                  <a:close/>
                  <a:moveTo>
                    <a:pt x="705223" y="174809"/>
                  </a:moveTo>
                  <a:lnTo>
                    <a:pt x="705223" y="199498"/>
                  </a:lnTo>
                  <a:lnTo>
                    <a:pt x="779804" y="199498"/>
                  </a:lnTo>
                  <a:cubicBezTo>
                    <a:pt x="775518" y="218015"/>
                    <a:pt x="766045" y="234088"/>
                    <a:pt x="751386" y="247718"/>
                  </a:cubicBezTo>
                  <a:cubicBezTo>
                    <a:pt x="736727" y="261349"/>
                    <a:pt x="716796" y="271678"/>
                    <a:pt x="691593" y="278708"/>
                  </a:cubicBezTo>
                  <a:lnTo>
                    <a:pt x="709595" y="299796"/>
                  </a:lnTo>
                  <a:cubicBezTo>
                    <a:pt x="742342" y="288995"/>
                    <a:pt x="766945" y="273350"/>
                    <a:pt x="783405" y="252862"/>
                  </a:cubicBezTo>
                  <a:cubicBezTo>
                    <a:pt x="799864" y="232374"/>
                    <a:pt x="809551" y="208756"/>
                    <a:pt x="812465" y="182010"/>
                  </a:cubicBezTo>
                  <a:cubicBezTo>
                    <a:pt x="812465" y="179438"/>
                    <a:pt x="811908" y="177595"/>
                    <a:pt x="810794" y="176481"/>
                  </a:cubicBezTo>
                  <a:cubicBezTo>
                    <a:pt x="809679" y="175366"/>
                    <a:pt x="807836" y="174809"/>
                    <a:pt x="805264" y="174809"/>
                  </a:cubicBezTo>
                  <a:close/>
                  <a:moveTo>
                    <a:pt x="1691632" y="173266"/>
                  </a:moveTo>
                  <a:lnTo>
                    <a:pt x="1691632" y="193069"/>
                  </a:lnTo>
                  <a:cubicBezTo>
                    <a:pt x="1691632" y="202841"/>
                    <a:pt x="1689532" y="212228"/>
                    <a:pt x="1685331" y="221229"/>
                  </a:cubicBezTo>
                  <a:cubicBezTo>
                    <a:pt x="1681131" y="230230"/>
                    <a:pt x="1675345" y="238417"/>
                    <a:pt x="1667972" y="245790"/>
                  </a:cubicBezTo>
                  <a:cubicBezTo>
                    <a:pt x="1660428" y="253333"/>
                    <a:pt x="1651556" y="260020"/>
                    <a:pt x="1641355" y="265849"/>
                  </a:cubicBezTo>
                  <a:cubicBezTo>
                    <a:pt x="1631153" y="271678"/>
                    <a:pt x="1620052" y="276393"/>
                    <a:pt x="1608051" y="279994"/>
                  </a:cubicBezTo>
                  <a:lnTo>
                    <a:pt x="1628367" y="301597"/>
                  </a:lnTo>
                  <a:cubicBezTo>
                    <a:pt x="1646369" y="294739"/>
                    <a:pt x="1662186" y="286209"/>
                    <a:pt x="1675816" y="276008"/>
                  </a:cubicBezTo>
                  <a:cubicBezTo>
                    <a:pt x="1689446" y="265806"/>
                    <a:pt x="1699948" y="253505"/>
                    <a:pt x="1707320" y="239103"/>
                  </a:cubicBezTo>
                  <a:cubicBezTo>
                    <a:pt x="1710577" y="245790"/>
                    <a:pt x="1714992" y="252262"/>
                    <a:pt x="1720565" y="258520"/>
                  </a:cubicBezTo>
                  <a:cubicBezTo>
                    <a:pt x="1726137" y="264778"/>
                    <a:pt x="1732352" y="270650"/>
                    <a:pt x="1739210" y="276136"/>
                  </a:cubicBezTo>
                  <a:cubicBezTo>
                    <a:pt x="1746239" y="281451"/>
                    <a:pt x="1753783" y="286295"/>
                    <a:pt x="1761841" y="290667"/>
                  </a:cubicBezTo>
                  <a:cubicBezTo>
                    <a:pt x="1769899" y="295039"/>
                    <a:pt x="1778215" y="298596"/>
                    <a:pt x="1786787" y="301339"/>
                  </a:cubicBezTo>
                  <a:lnTo>
                    <a:pt x="1805561" y="280251"/>
                  </a:lnTo>
                  <a:cubicBezTo>
                    <a:pt x="1794245" y="277336"/>
                    <a:pt x="1783572" y="272922"/>
                    <a:pt x="1773543" y="267006"/>
                  </a:cubicBezTo>
                  <a:cubicBezTo>
                    <a:pt x="1763513" y="261091"/>
                    <a:pt x="1754726" y="254191"/>
                    <a:pt x="1747182" y="246304"/>
                  </a:cubicBezTo>
                  <a:cubicBezTo>
                    <a:pt x="1739638" y="238589"/>
                    <a:pt x="1733681" y="230145"/>
                    <a:pt x="1729309" y="220972"/>
                  </a:cubicBezTo>
                  <a:cubicBezTo>
                    <a:pt x="1724937" y="211800"/>
                    <a:pt x="1722836" y="202498"/>
                    <a:pt x="1723008" y="193069"/>
                  </a:cubicBezTo>
                  <a:lnTo>
                    <a:pt x="1723008" y="173266"/>
                  </a:lnTo>
                  <a:close/>
                  <a:moveTo>
                    <a:pt x="1395138" y="172752"/>
                  </a:moveTo>
                  <a:lnTo>
                    <a:pt x="1395138" y="197441"/>
                  </a:lnTo>
                  <a:lnTo>
                    <a:pt x="1530669" y="197441"/>
                  </a:lnTo>
                  <a:cubicBezTo>
                    <a:pt x="1530498" y="202584"/>
                    <a:pt x="1530112" y="208371"/>
                    <a:pt x="1529512" y="214800"/>
                  </a:cubicBezTo>
                  <a:cubicBezTo>
                    <a:pt x="1528912" y="221229"/>
                    <a:pt x="1528097" y="227873"/>
                    <a:pt x="1527069" y="234731"/>
                  </a:cubicBezTo>
                  <a:cubicBezTo>
                    <a:pt x="1526040" y="241418"/>
                    <a:pt x="1524840" y="248061"/>
                    <a:pt x="1523469" y="254662"/>
                  </a:cubicBezTo>
                  <a:cubicBezTo>
                    <a:pt x="1522097" y="261263"/>
                    <a:pt x="1520725" y="267221"/>
                    <a:pt x="1519354" y="272536"/>
                  </a:cubicBezTo>
                  <a:lnTo>
                    <a:pt x="1372507" y="272536"/>
                  </a:lnTo>
                  <a:lnTo>
                    <a:pt x="1372507" y="296967"/>
                  </a:lnTo>
                  <a:lnTo>
                    <a:pt x="1462261" y="296967"/>
                  </a:lnTo>
                  <a:lnTo>
                    <a:pt x="1462261" y="395723"/>
                  </a:lnTo>
                  <a:lnTo>
                    <a:pt x="1491836" y="395723"/>
                  </a:lnTo>
                  <a:lnTo>
                    <a:pt x="1491836" y="296967"/>
                  </a:lnTo>
                  <a:lnTo>
                    <a:pt x="1585190" y="296967"/>
                  </a:lnTo>
                  <a:lnTo>
                    <a:pt x="1585190" y="272536"/>
                  </a:lnTo>
                  <a:lnTo>
                    <a:pt x="1549186" y="272536"/>
                  </a:lnTo>
                  <a:cubicBezTo>
                    <a:pt x="1550729" y="265849"/>
                    <a:pt x="1552186" y="258263"/>
                    <a:pt x="1553558" y="249776"/>
                  </a:cubicBezTo>
                  <a:cubicBezTo>
                    <a:pt x="1554929" y="241289"/>
                    <a:pt x="1556215" y="232759"/>
                    <a:pt x="1557415" y="224187"/>
                  </a:cubicBezTo>
                  <a:cubicBezTo>
                    <a:pt x="1558616" y="215614"/>
                    <a:pt x="1559559" y="207428"/>
                    <a:pt x="1560244" y="199627"/>
                  </a:cubicBezTo>
                  <a:cubicBezTo>
                    <a:pt x="1560930" y="191826"/>
                    <a:pt x="1561445" y="185268"/>
                    <a:pt x="1561787" y="179953"/>
                  </a:cubicBezTo>
                  <a:cubicBezTo>
                    <a:pt x="1561787" y="177381"/>
                    <a:pt x="1561230" y="175538"/>
                    <a:pt x="1560116" y="174423"/>
                  </a:cubicBezTo>
                  <a:cubicBezTo>
                    <a:pt x="1559001" y="173309"/>
                    <a:pt x="1557158" y="172752"/>
                    <a:pt x="1554587" y="172752"/>
                  </a:cubicBezTo>
                  <a:close/>
                  <a:moveTo>
                    <a:pt x="539383" y="172495"/>
                  </a:moveTo>
                  <a:cubicBezTo>
                    <a:pt x="531668" y="172495"/>
                    <a:pt x="524082" y="173738"/>
                    <a:pt x="516624" y="176224"/>
                  </a:cubicBezTo>
                  <a:cubicBezTo>
                    <a:pt x="509165" y="178710"/>
                    <a:pt x="502436" y="182267"/>
                    <a:pt x="496435" y="186896"/>
                  </a:cubicBezTo>
                  <a:cubicBezTo>
                    <a:pt x="490435" y="191526"/>
                    <a:pt x="485591" y="197269"/>
                    <a:pt x="481905" y="204127"/>
                  </a:cubicBezTo>
                  <a:cubicBezTo>
                    <a:pt x="478219" y="210985"/>
                    <a:pt x="476376" y="218786"/>
                    <a:pt x="476376" y="227530"/>
                  </a:cubicBezTo>
                  <a:cubicBezTo>
                    <a:pt x="476376" y="236103"/>
                    <a:pt x="477876" y="243346"/>
                    <a:pt x="480876" y="249261"/>
                  </a:cubicBezTo>
                  <a:cubicBezTo>
                    <a:pt x="483877" y="255176"/>
                    <a:pt x="487777" y="260191"/>
                    <a:pt x="492578" y="264306"/>
                  </a:cubicBezTo>
                  <a:cubicBezTo>
                    <a:pt x="497550" y="268421"/>
                    <a:pt x="503122" y="271850"/>
                    <a:pt x="509294" y="274593"/>
                  </a:cubicBezTo>
                  <a:cubicBezTo>
                    <a:pt x="515466" y="277336"/>
                    <a:pt x="521724" y="279737"/>
                    <a:pt x="528068" y="281794"/>
                  </a:cubicBezTo>
                  <a:cubicBezTo>
                    <a:pt x="536469" y="284880"/>
                    <a:pt x="543713" y="287623"/>
                    <a:pt x="549799" y="290024"/>
                  </a:cubicBezTo>
                  <a:cubicBezTo>
                    <a:pt x="555886" y="292424"/>
                    <a:pt x="560900" y="294910"/>
                    <a:pt x="564844" y="297482"/>
                  </a:cubicBezTo>
                  <a:cubicBezTo>
                    <a:pt x="568787" y="300053"/>
                    <a:pt x="571745" y="303011"/>
                    <a:pt x="573716" y="306354"/>
                  </a:cubicBezTo>
                  <a:cubicBezTo>
                    <a:pt x="575688" y="309698"/>
                    <a:pt x="576674" y="313941"/>
                    <a:pt x="576674" y="319084"/>
                  </a:cubicBezTo>
                  <a:cubicBezTo>
                    <a:pt x="576674" y="324571"/>
                    <a:pt x="575559" y="329243"/>
                    <a:pt x="573331" y="333100"/>
                  </a:cubicBezTo>
                  <a:cubicBezTo>
                    <a:pt x="571102" y="336958"/>
                    <a:pt x="568273" y="340173"/>
                    <a:pt x="564844" y="342745"/>
                  </a:cubicBezTo>
                  <a:cubicBezTo>
                    <a:pt x="561243" y="345145"/>
                    <a:pt x="557214" y="346945"/>
                    <a:pt x="552757" y="348145"/>
                  </a:cubicBezTo>
                  <a:cubicBezTo>
                    <a:pt x="548299" y="349345"/>
                    <a:pt x="543755" y="349945"/>
                    <a:pt x="539126" y="349945"/>
                  </a:cubicBezTo>
                  <a:cubicBezTo>
                    <a:pt x="533640" y="349945"/>
                    <a:pt x="528625" y="349474"/>
                    <a:pt x="524082" y="348531"/>
                  </a:cubicBezTo>
                  <a:cubicBezTo>
                    <a:pt x="519538" y="347588"/>
                    <a:pt x="515638" y="345745"/>
                    <a:pt x="512380" y="343002"/>
                  </a:cubicBezTo>
                  <a:cubicBezTo>
                    <a:pt x="508951" y="340430"/>
                    <a:pt x="506337" y="336744"/>
                    <a:pt x="504536" y="331943"/>
                  </a:cubicBezTo>
                  <a:cubicBezTo>
                    <a:pt x="502736" y="327143"/>
                    <a:pt x="501922" y="320970"/>
                    <a:pt x="502093" y="313427"/>
                  </a:cubicBezTo>
                  <a:lnTo>
                    <a:pt x="471489" y="313427"/>
                  </a:lnTo>
                  <a:cubicBezTo>
                    <a:pt x="471489" y="333143"/>
                    <a:pt x="477319" y="348274"/>
                    <a:pt x="488977" y="358818"/>
                  </a:cubicBezTo>
                  <a:cubicBezTo>
                    <a:pt x="500636" y="369362"/>
                    <a:pt x="516581" y="374634"/>
                    <a:pt x="536812" y="374634"/>
                  </a:cubicBezTo>
                  <a:cubicBezTo>
                    <a:pt x="546756" y="374634"/>
                    <a:pt x="555585" y="373820"/>
                    <a:pt x="563301" y="372191"/>
                  </a:cubicBezTo>
                  <a:cubicBezTo>
                    <a:pt x="571016" y="370562"/>
                    <a:pt x="578560" y="367005"/>
                    <a:pt x="585932" y="361518"/>
                  </a:cubicBezTo>
                  <a:cubicBezTo>
                    <a:pt x="592276" y="357061"/>
                    <a:pt x="597291" y="351017"/>
                    <a:pt x="600977" y="343387"/>
                  </a:cubicBezTo>
                  <a:cubicBezTo>
                    <a:pt x="604663" y="335758"/>
                    <a:pt x="606506" y="327057"/>
                    <a:pt x="606506" y="317284"/>
                  </a:cubicBezTo>
                  <a:cubicBezTo>
                    <a:pt x="606335" y="308540"/>
                    <a:pt x="604792" y="301254"/>
                    <a:pt x="601877" y="295424"/>
                  </a:cubicBezTo>
                  <a:cubicBezTo>
                    <a:pt x="598962" y="289595"/>
                    <a:pt x="595019" y="284709"/>
                    <a:pt x="590047" y="280765"/>
                  </a:cubicBezTo>
                  <a:cubicBezTo>
                    <a:pt x="585246" y="276822"/>
                    <a:pt x="579717" y="273564"/>
                    <a:pt x="573459" y="270993"/>
                  </a:cubicBezTo>
                  <a:cubicBezTo>
                    <a:pt x="567201" y="268421"/>
                    <a:pt x="560729" y="265849"/>
                    <a:pt x="554042" y="263277"/>
                  </a:cubicBezTo>
                  <a:cubicBezTo>
                    <a:pt x="546842" y="260706"/>
                    <a:pt x="540284" y="258391"/>
                    <a:pt x="534369" y="256334"/>
                  </a:cubicBezTo>
                  <a:cubicBezTo>
                    <a:pt x="528454" y="254276"/>
                    <a:pt x="523439" y="251876"/>
                    <a:pt x="519324" y="249133"/>
                  </a:cubicBezTo>
                  <a:cubicBezTo>
                    <a:pt x="515038" y="246561"/>
                    <a:pt x="511780" y="243346"/>
                    <a:pt x="509551" y="239489"/>
                  </a:cubicBezTo>
                  <a:cubicBezTo>
                    <a:pt x="507322" y="235631"/>
                    <a:pt x="506208" y="230702"/>
                    <a:pt x="506208" y="224701"/>
                  </a:cubicBezTo>
                  <a:cubicBezTo>
                    <a:pt x="506208" y="216472"/>
                    <a:pt x="509465" y="209828"/>
                    <a:pt x="515981" y="204770"/>
                  </a:cubicBezTo>
                  <a:cubicBezTo>
                    <a:pt x="522496" y="199712"/>
                    <a:pt x="530725" y="197183"/>
                    <a:pt x="540669" y="197183"/>
                  </a:cubicBezTo>
                  <a:cubicBezTo>
                    <a:pt x="548899" y="197183"/>
                    <a:pt x="556186" y="199155"/>
                    <a:pt x="562529" y="203099"/>
                  </a:cubicBezTo>
                  <a:cubicBezTo>
                    <a:pt x="568873" y="207042"/>
                    <a:pt x="572473" y="214671"/>
                    <a:pt x="573331" y="225987"/>
                  </a:cubicBezTo>
                  <a:lnTo>
                    <a:pt x="603163" y="225987"/>
                  </a:lnTo>
                  <a:cubicBezTo>
                    <a:pt x="602991" y="214843"/>
                    <a:pt x="600634" y="205627"/>
                    <a:pt x="596091" y="198341"/>
                  </a:cubicBezTo>
                  <a:cubicBezTo>
                    <a:pt x="591547" y="191054"/>
                    <a:pt x="585761" y="185525"/>
                    <a:pt x="578731" y="181753"/>
                  </a:cubicBezTo>
                  <a:cubicBezTo>
                    <a:pt x="572731" y="178667"/>
                    <a:pt x="566687" y="176352"/>
                    <a:pt x="560600" y="174809"/>
                  </a:cubicBezTo>
                  <a:cubicBezTo>
                    <a:pt x="554514" y="173266"/>
                    <a:pt x="547442" y="172495"/>
                    <a:pt x="539383" y="172495"/>
                  </a:cubicBezTo>
                  <a:close/>
                  <a:moveTo>
                    <a:pt x="384650" y="171980"/>
                  </a:moveTo>
                  <a:cubicBezTo>
                    <a:pt x="370248" y="171980"/>
                    <a:pt x="357861" y="174852"/>
                    <a:pt x="347488" y="180596"/>
                  </a:cubicBezTo>
                  <a:cubicBezTo>
                    <a:pt x="337115" y="186339"/>
                    <a:pt x="328586" y="193926"/>
                    <a:pt x="321899" y="203356"/>
                  </a:cubicBezTo>
                  <a:cubicBezTo>
                    <a:pt x="315213" y="212785"/>
                    <a:pt x="310283" y="223630"/>
                    <a:pt x="307112" y="235888"/>
                  </a:cubicBezTo>
                  <a:cubicBezTo>
                    <a:pt x="303940" y="248147"/>
                    <a:pt x="302354" y="260706"/>
                    <a:pt x="302354" y="273564"/>
                  </a:cubicBezTo>
                  <a:cubicBezTo>
                    <a:pt x="302354" y="286938"/>
                    <a:pt x="303897" y="299711"/>
                    <a:pt x="306983" y="311884"/>
                  </a:cubicBezTo>
                  <a:cubicBezTo>
                    <a:pt x="310069" y="324056"/>
                    <a:pt x="314955" y="334772"/>
                    <a:pt x="321642" y="344030"/>
                  </a:cubicBezTo>
                  <a:cubicBezTo>
                    <a:pt x="328329" y="353460"/>
                    <a:pt x="336858" y="360918"/>
                    <a:pt x="347231" y="366405"/>
                  </a:cubicBezTo>
                  <a:cubicBezTo>
                    <a:pt x="357604" y="371891"/>
                    <a:pt x="370077" y="374634"/>
                    <a:pt x="384650" y="374634"/>
                  </a:cubicBezTo>
                  <a:cubicBezTo>
                    <a:pt x="393394" y="374634"/>
                    <a:pt x="401709" y="373434"/>
                    <a:pt x="409596" y="371034"/>
                  </a:cubicBezTo>
                  <a:cubicBezTo>
                    <a:pt x="417483" y="368633"/>
                    <a:pt x="424598" y="364947"/>
                    <a:pt x="430941" y="359975"/>
                  </a:cubicBezTo>
                  <a:cubicBezTo>
                    <a:pt x="437285" y="355175"/>
                    <a:pt x="442514" y="349131"/>
                    <a:pt x="446629" y="341844"/>
                  </a:cubicBezTo>
                  <a:cubicBezTo>
                    <a:pt x="450744" y="334558"/>
                    <a:pt x="453401" y="326028"/>
                    <a:pt x="454601" y="316256"/>
                  </a:cubicBezTo>
                  <a:lnTo>
                    <a:pt x="424512" y="316256"/>
                  </a:lnTo>
                  <a:cubicBezTo>
                    <a:pt x="421769" y="329286"/>
                    <a:pt x="416968" y="338158"/>
                    <a:pt x="410110" y="342873"/>
                  </a:cubicBezTo>
                  <a:cubicBezTo>
                    <a:pt x="403252" y="347588"/>
                    <a:pt x="394937" y="349945"/>
                    <a:pt x="385164" y="349945"/>
                  </a:cubicBezTo>
                  <a:cubicBezTo>
                    <a:pt x="375049" y="349945"/>
                    <a:pt x="366605" y="347759"/>
                    <a:pt x="359833" y="343387"/>
                  </a:cubicBezTo>
                  <a:cubicBezTo>
                    <a:pt x="353060" y="339015"/>
                    <a:pt x="347702" y="333229"/>
                    <a:pt x="343759" y="326028"/>
                  </a:cubicBezTo>
                  <a:cubicBezTo>
                    <a:pt x="339644" y="318827"/>
                    <a:pt x="336730" y="310683"/>
                    <a:pt x="335015" y="301597"/>
                  </a:cubicBezTo>
                  <a:cubicBezTo>
                    <a:pt x="333301" y="292510"/>
                    <a:pt x="332443" y="283166"/>
                    <a:pt x="332443" y="273564"/>
                  </a:cubicBezTo>
                  <a:cubicBezTo>
                    <a:pt x="332443" y="264135"/>
                    <a:pt x="333301" y="254876"/>
                    <a:pt x="335015" y="245790"/>
                  </a:cubicBezTo>
                  <a:cubicBezTo>
                    <a:pt x="336730" y="236703"/>
                    <a:pt x="339644" y="228559"/>
                    <a:pt x="343759" y="221358"/>
                  </a:cubicBezTo>
                  <a:cubicBezTo>
                    <a:pt x="347702" y="214157"/>
                    <a:pt x="353060" y="208328"/>
                    <a:pt x="359833" y="203870"/>
                  </a:cubicBezTo>
                  <a:cubicBezTo>
                    <a:pt x="366605" y="199412"/>
                    <a:pt x="375049" y="197183"/>
                    <a:pt x="385164" y="197183"/>
                  </a:cubicBezTo>
                  <a:cubicBezTo>
                    <a:pt x="394937" y="197183"/>
                    <a:pt x="403338" y="199627"/>
                    <a:pt x="410367" y="204513"/>
                  </a:cubicBezTo>
                  <a:cubicBezTo>
                    <a:pt x="417397" y="209399"/>
                    <a:pt x="421769" y="217500"/>
                    <a:pt x="423483" y="228816"/>
                  </a:cubicBezTo>
                  <a:lnTo>
                    <a:pt x="453573" y="228816"/>
                  </a:lnTo>
                  <a:cubicBezTo>
                    <a:pt x="452544" y="218872"/>
                    <a:pt x="449929" y="210342"/>
                    <a:pt x="445729" y="203227"/>
                  </a:cubicBezTo>
                  <a:cubicBezTo>
                    <a:pt x="441528" y="196112"/>
                    <a:pt x="436256" y="190240"/>
                    <a:pt x="429913" y="185611"/>
                  </a:cubicBezTo>
                  <a:cubicBezTo>
                    <a:pt x="423569" y="180981"/>
                    <a:pt x="416497" y="177552"/>
                    <a:pt x="408696" y="175324"/>
                  </a:cubicBezTo>
                  <a:cubicBezTo>
                    <a:pt x="400895" y="173095"/>
                    <a:pt x="392879" y="171980"/>
                    <a:pt x="384650" y="171980"/>
                  </a:cubicBezTo>
                  <a:close/>
                  <a:moveTo>
                    <a:pt x="1309527" y="165551"/>
                  </a:moveTo>
                  <a:lnTo>
                    <a:pt x="1309527" y="189983"/>
                  </a:lnTo>
                  <a:lnTo>
                    <a:pt x="1260664" y="189983"/>
                  </a:lnTo>
                  <a:cubicBezTo>
                    <a:pt x="1255178" y="183296"/>
                    <a:pt x="1248363" y="177895"/>
                    <a:pt x="1240219" y="173781"/>
                  </a:cubicBezTo>
                  <a:cubicBezTo>
                    <a:pt x="1232075" y="169666"/>
                    <a:pt x="1222945" y="167608"/>
                    <a:pt x="1212830" y="167608"/>
                  </a:cubicBezTo>
                  <a:cubicBezTo>
                    <a:pt x="1203743" y="167608"/>
                    <a:pt x="1195427" y="169280"/>
                    <a:pt x="1187884" y="172623"/>
                  </a:cubicBezTo>
                  <a:cubicBezTo>
                    <a:pt x="1180340" y="175967"/>
                    <a:pt x="1173910" y="180467"/>
                    <a:pt x="1168595" y="186125"/>
                  </a:cubicBezTo>
                  <a:cubicBezTo>
                    <a:pt x="1163109" y="191783"/>
                    <a:pt x="1158909" y="198341"/>
                    <a:pt x="1155994" y="205799"/>
                  </a:cubicBezTo>
                  <a:cubicBezTo>
                    <a:pt x="1153079" y="213257"/>
                    <a:pt x="1151622" y="221186"/>
                    <a:pt x="1151622" y="229588"/>
                  </a:cubicBezTo>
                  <a:cubicBezTo>
                    <a:pt x="1151622" y="237989"/>
                    <a:pt x="1153079" y="245918"/>
                    <a:pt x="1155994" y="253376"/>
                  </a:cubicBezTo>
                  <a:cubicBezTo>
                    <a:pt x="1158909" y="260834"/>
                    <a:pt x="1163109" y="267392"/>
                    <a:pt x="1168595" y="273050"/>
                  </a:cubicBezTo>
                  <a:cubicBezTo>
                    <a:pt x="1173910" y="278708"/>
                    <a:pt x="1180340" y="283166"/>
                    <a:pt x="1187884" y="286423"/>
                  </a:cubicBezTo>
                  <a:cubicBezTo>
                    <a:pt x="1195427" y="289681"/>
                    <a:pt x="1203743" y="291310"/>
                    <a:pt x="1212830" y="291310"/>
                  </a:cubicBezTo>
                  <a:cubicBezTo>
                    <a:pt x="1223631" y="291310"/>
                    <a:pt x="1233275" y="289038"/>
                    <a:pt x="1241762" y="284494"/>
                  </a:cubicBezTo>
                  <a:cubicBezTo>
                    <a:pt x="1250249" y="279951"/>
                    <a:pt x="1257235" y="273907"/>
                    <a:pt x="1262721" y="266364"/>
                  </a:cubicBezTo>
                  <a:lnTo>
                    <a:pt x="1309527" y="266364"/>
                  </a:lnTo>
                  <a:lnTo>
                    <a:pt x="1309527" y="334515"/>
                  </a:lnTo>
                  <a:lnTo>
                    <a:pt x="1338845" y="334515"/>
                  </a:lnTo>
                  <a:lnTo>
                    <a:pt x="1338845" y="165551"/>
                  </a:lnTo>
                  <a:close/>
                  <a:moveTo>
                    <a:pt x="1081185" y="165551"/>
                  </a:moveTo>
                  <a:lnTo>
                    <a:pt x="1081185" y="189211"/>
                  </a:lnTo>
                  <a:lnTo>
                    <a:pt x="1030778" y="189211"/>
                  </a:lnTo>
                  <a:cubicBezTo>
                    <a:pt x="1025292" y="182867"/>
                    <a:pt x="1018477" y="177767"/>
                    <a:pt x="1010333" y="173909"/>
                  </a:cubicBezTo>
                  <a:cubicBezTo>
                    <a:pt x="1002189" y="170052"/>
                    <a:pt x="993145" y="168123"/>
                    <a:pt x="983201" y="168123"/>
                  </a:cubicBezTo>
                  <a:cubicBezTo>
                    <a:pt x="974285" y="168123"/>
                    <a:pt x="966099" y="169709"/>
                    <a:pt x="958641" y="172880"/>
                  </a:cubicBezTo>
                  <a:cubicBezTo>
                    <a:pt x="951183" y="176052"/>
                    <a:pt x="944710" y="180296"/>
                    <a:pt x="939224" y="185611"/>
                  </a:cubicBezTo>
                  <a:cubicBezTo>
                    <a:pt x="933909" y="190926"/>
                    <a:pt x="929751" y="197183"/>
                    <a:pt x="926751" y="204384"/>
                  </a:cubicBezTo>
                  <a:cubicBezTo>
                    <a:pt x="923751" y="211585"/>
                    <a:pt x="922250" y="219301"/>
                    <a:pt x="922250" y="227530"/>
                  </a:cubicBezTo>
                  <a:cubicBezTo>
                    <a:pt x="922250" y="235931"/>
                    <a:pt x="923751" y="243732"/>
                    <a:pt x="926751" y="250933"/>
                  </a:cubicBezTo>
                  <a:cubicBezTo>
                    <a:pt x="929751" y="258134"/>
                    <a:pt x="933909" y="264392"/>
                    <a:pt x="939224" y="269707"/>
                  </a:cubicBezTo>
                  <a:cubicBezTo>
                    <a:pt x="944710" y="275022"/>
                    <a:pt x="951183" y="279179"/>
                    <a:pt x="958641" y="282180"/>
                  </a:cubicBezTo>
                  <a:cubicBezTo>
                    <a:pt x="966099" y="285180"/>
                    <a:pt x="974285" y="286680"/>
                    <a:pt x="983201" y="286680"/>
                  </a:cubicBezTo>
                  <a:cubicBezTo>
                    <a:pt x="993831" y="286680"/>
                    <a:pt x="1003346" y="284666"/>
                    <a:pt x="1011747" y="280637"/>
                  </a:cubicBezTo>
                  <a:cubicBezTo>
                    <a:pt x="1020148" y="276608"/>
                    <a:pt x="1027092" y="270993"/>
                    <a:pt x="1032579" y="263792"/>
                  </a:cubicBezTo>
                  <a:lnTo>
                    <a:pt x="1081185" y="263792"/>
                  </a:lnTo>
                  <a:lnTo>
                    <a:pt x="1081185" y="303911"/>
                  </a:lnTo>
                  <a:lnTo>
                    <a:pt x="1109988" y="303911"/>
                  </a:lnTo>
                  <a:lnTo>
                    <a:pt x="1109988" y="165551"/>
                  </a:lnTo>
                  <a:close/>
                  <a:moveTo>
                    <a:pt x="854642" y="165294"/>
                  </a:moveTo>
                  <a:lnTo>
                    <a:pt x="854642" y="195898"/>
                  </a:lnTo>
                  <a:lnTo>
                    <a:pt x="815809" y="195898"/>
                  </a:lnTo>
                  <a:lnTo>
                    <a:pt x="815809" y="219815"/>
                  </a:lnTo>
                  <a:lnTo>
                    <a:pt x="854899" y="219815"/>
                  </a:lnTo>
                  <a:lnTo>
                    <a:pt x="854899" y="246818"/>
                  </a:lnTo>
                  <a:lnTo>
                    <a:pt x="810922" y="246818"/>
                  </a:lnTo>
                  <a:lnTo>
                    <a:pt x="810922" y="270736"/>
                  </a:lnTo>
                  <a:lnTo>
                    <a:pt x="854642" y="270736"/>
                  </a:lnTo>
                  <a:lnTo>
                    <a:pt x="854642" y="302368"/>
                  </a:lnTo>
                  <a:lnTo>
                    <a:pt x="883703" y="302368"/>
                  </a:lnTo>
                  <a:lnTo>
                    <a:pt x="883703" y="165294"/>
                  </a:lnTo>
                  <a:close/>
                  <a:moveTo>
                    <a:pt x="92493" y="0"/>
                  </a:moveTo>
                  <a:lnTo>
                    <a:pt x="2011813" y="0"/>
                  </a:lnTo>
                  <a:cubicBezTo>
                    <a:pt x="2062895" y="0"/>
                    <a:pt x="2104306" y="41411"/>
                    <a:pt x="2104306" y="92493"/>
                  </a:cubicBezTo>
                  <a:lnTo>
                    <a:pt x="2104306" y="462452"/>
                  </a:lnTo>
                  <a:cubicBezTo>
                    <a:pt x="2104306" y="513534"/>
                    <a:pt x="2062895" y="554945"/>
                    <a:pt x="2011813" y="554945"/>
                  </a:cubicBezTo>
                  <a:lnTo>
                    <a:pt x="92493" y="554945"/>
                  </a:lnTo>
                  <a:cubicBezTo>
                    <a:pt x="41411" y="554945"/>
                    <a:pt x="0" y="513534"/>
                    <a:pt x="0" y="462452"/>
                  </a:cubicBezTo>
                  <a:lnTo>
                    <a:pt x="0" y="92493"/>
                  </a:lnTo>
                  <a:cubicBezTo>
                    <a:pt x="0" y="41411"/>
                    <a:pt x="41411" y="0"/>
                    <a:pt x="92493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cxnSp>
        <p:nvCxnSpPr>
          <p:cNvPr id="61" name="직선 연결선 60"/>
          <p:cNvCxnSpPr/>
          <p:nvPr/>
        </p:nvCxnSpPr>
        <p:spPr>
          <a:xfrm>
            <a:off x="4419301" y="2807993"/>
            <a:ext cx="1676699" cy="0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모서리가 둥근 직사각형 26"/>
          <p:cNvSpPr/>
          <p:nvPr/>
        </p:nvSpPr>
        <p:spPr>
          <a:xfrm>
            <a:off x="2466496" y="2479381"/>
            <a:ext cx="2190750" cy="657225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자유형 71"/>
          <p:cNvSpPr/>
          <p:nvPr/>
        </p:nvSpPr>
        <p:spPr>
          <a:xfrm>
            <a:off x="2509718" y="2530522"/>
            <a:ext cx="2104306" cy="554945"/>
          </a:xfrm>
          <a:custGeom>
            <a:avLst/>
            <a:gdLst/>
            <a:ahLst/>
            <a:cxnLst/>
            <a:rect l="l" t="t" r="r" b="b"/>
            <a:pathLst>
              <a:path w="2104306" h="554945">
                <a:moveTo>
                  <a:pt x="1089491" y="330255"/>
                </a:moveTo>
                <a:lnTo>
                  <a:pt x="1089491" y="405235"/>
                </a:lnTo>
                <a:cubicBezTo>
                  <a:pt x="1089491" y="408487"/>
                  <a:pt x="1090049" y="410722"/>
                  <a:pt x="1091167" y="411941"/>
                </a:cubicBezTo>
                <a:cubicBezTo>
                  <a:pt x="1092285" y="413160"/>
                  <a:pt x="1094469" y="413770"/>
                  <a:pt x="1097720" y="413770"/>
                </a:cubicBezTo>
                <a:lnTo>
                  <a:pt x="1287306" y="413770"/>
                </a:lnTo>
                <a:lnTo>
                  <a:pt x="1287306" y="384509"/>
                </a:lnTo>
                <a:lnTo>
                  <a:pt x="1124238" y="384509"/>
                </a:lnTo>
                <a:lnTo>
                  <a:pt x="1124238" y="330255"/>
                </a:lnTo>
                <a:close/>
                <a:moveTo>
                  <a:pt x="1058096" y="279353"/>
                </a:moveTo>
                <a:lnTo>
                  <a:pt x="1058096" y="308614"/>
                </a:lnTo>
                <a:lnTo>
                  <a:pt x="1170872" y="308614"/>
                </a:lnTo>
                <a:lnTo>
                  <a:pt x="1170872" y="362563"/>
                </a:lnTo>
                <a:lnTo>
                  <a:pt x="1205924" y="362563"/>
                </a:lnTo>
                <a:lnTo>
                  <a:pt x="1205924" y="308614"/>
                </a:lnTo>
                <a:lnTo>
                  <a:pt x="1309556" y="308614"/>
                </a:lnTo>
                <a:lnTo>
                  <a:pt x="1309556" y="279353"/>
                </a:lnTo>
                <a:close/>
                <a:moveTo>
                  <a:pt x="879483" y="258017"/>
                </a:moveTo>
                <a:lnTo>
                  <a:pt x="879483" y="359515"/>
                </a:lnTo>
                <a:lnTo>
                  <a:pt x="791091" y="359515"/>
                </a:lnTo>
                <a:lnTo>
                  <a:pt x="791091" y="388776"/>
                </a:lnTo>
                <a:lnTo>
                  <a:pt x="1043161" y="388776"/>
                </a:lnTo>
                <a:lnTo>
                  <a:pt x="1043161" y="359515"/>
                </a:lnTo>
                <a:lnTo>
                  <a:pt x="914535" y="359515"/>
                </a:lnTo>
                <a:lnTo>
                  <a:pt x="914535" y="258017"/>
                </a:lnTo>
                <a:close/>
                <a:moveTo>
                  <a:pt x="1122714" y="181817"/>
                </a:moveTo>
                <a:lnTo>
                  <a:pt x="1244939" y="181817"/>
                </a:lnTo>
                <a:lnTo>
                  <a:pt x="1244939" y="224489"/>
                </a:lnTo>
                <a:lnTo>
                  <a:pt x="1122714" y="224489"/>
                </a:lnTo>
                <a:close/>
                <a:moveTo>
                  <a:pt x="817609" y="161091"/>
                </a:moveTo>
                <a:lnTo>
                  <a:pt x="817609" y="190047"/>
                </a:lnTo>
                <a:lnTo>
                  <a:pt x="976105" y="190047"/>
                </a:lnTo>
                <a:cubicBezTo>
                  <a:pt x="975495" y="211383"/>
                  <a:pt x="973768" y="233633"/>
                  <a:pt x="970923" y="256798"/>
                </a:cubicBezTo>
                <a:cubicBezTo>
                  <a:pt x="968079" y="279963"/>
                  <a:pt x="964726" y="302315"/>
                  <a:pt x="960865" y="323854"/>
                </a:cubicBezTo>
                <a:lnTo>
                  <a:pt x="995003" y="323854"/>
                </a:lnTo>
                <a:cubicBezTo>
                  <a:pt x="997035" y="312068"/>
                  <a:pt x="999016" y="299521"/>
                  <a:pt x="1000946" y="286211"/>
                </a:cubicBezTo>
                <a:cubicBezTo>
                  <a:pt x="1002877" y="272901"/>
                  <a:pt x="1004553" y="259439"/>
                  <a:pt x="1005975" y="245825"/>
                </a:cubicBezTo>
                <a:cubicBezTo>
                  <a:pt x="1007601" y="232414"/>
                  <a:pt x="1008973" y="219206"/>
                  <a:pt x="1010090" y="206201"/>
                </a:cubicBezTo>
                <a:cubicBezTo>
                  <a:pt x="1011208" y="193196"/>
                  <a:pt x="1012173" y="181004"/>
                  <a:pt x="1012986" y="169625"/>
                </a:cubicBezTo>
                <a:cubicBezTo>
                  <a:pt x="1012986" y="166577"/>
                  <a:pt x="1012325" y="164393"/>
                  <a:pt x="1011005" y="163072"/>
                </a:cubicBezTo>
                <a:cubicBezTo>
                  <a:pt x="1009684" y="161751"/>
                  <a:pt x="1007499" y="161091"/>
                  <a:pt x="1004451" y="161091"/>
                </a:cubicBezTo>
                <a:close/>
                <a:moveTo>
                  <a:pt x="1097111" y="152861"/>
                </a:moveTo>
                <a:cubicBezTo>
                  <a:pt x="1093859" y="152861"/>
                  <a:pt x="1091624" y="153521"/>
                  <a:pt x="1090405" y="154842"/>
                </a:cubicBezTo>
                <a:cubicBezTo>
                  <a:pt x="1089186" y="156163"/>
                  <a:pt x="1088576" y="158347"/>
                  <a:pt x="1088576" y="161395"/>
                </a:cubicBezTo>
                <a:lnTo>
                  <a:pt x="1088576" y="245215"/>
                </a:lnTo>
                <a:cubicBezTo>
                  <a:pt x="1088576" y="248467"/>
                  <a:pt x="1089135" y="250651"/>
                  <a:pt x="1090253" y="251769"/>
                </a:cubicBezTo>
                <a:cubicBezTo>
                  <a:pt x="1091370" y="252886"/>
                  <a:pt x="1093555" y="253445"/>
                  <a:pt x="1096806" y="253445"/>
                </a:cubicBezTo>
                <a:lnTo>
                  <a:pt x="1270237" y="253445"/>
                </a:lnTo>
                <a:cubicBezTo>
                  <a:pt x="1273285" y="253445"/>
                  <a:pt x="1275470" y="252835"/>
                  <a:pt x="1276790" y="251616"/>
                </a:cubicBezTo>
                <a:cubicBezTo>
                  <a:pt x="1278111" y="250397"/>
                  <a:pt x="1278771" y="248162"/>
                  <a:pt x="1278771" y="244911"/>
                </a:cubicBezTo>
                <a:lnTo>
                  <a:pt x="1278771" y="161395"/>
                </a:lnTo>
                <a:cubicBezTo>
                  <a:pt x="1278771" y="158347"/>
                  <a:pt x="1278111" y="156163"/>
                  <a:pt x="1276790" y="154842"/>
                </a:cubicBezTo>
                <a:cubicBezTo>
                  <a:pt x="1275470" y="153521"/>
                  <a:pt x="1273285" y="152861"/>
                  <a:pt x="1270237" y="152861"/>
                </a:cubicBezTo>
                <a:close/>
                <a:moveTo>
                  <a:pt x="92493" y="0"/>
                </a:moveTo>
                <a:lnTo>
                  <a:pt x="2011813" y="0"/>
                </a:lnTo>
                <a:cubicBezTo>
                  <a:pt x="2062895" y="0"/>
                  <a:pt x="2104306" y="41411"/>
                  <a:pt x="2104306" y="92493"/>
                </a:cubicBezTo>
                <a:lnTo>
                  <a:pt x="2104306" y="462452"/>
                </a:lnTo>
                <a:cubicBezTo>
                  <a:pt x="2104306" y="513534"/>
                  <a:pt x="2062895" y="554945"/>
                  <a:pt x="2011813" y="554945"/>
                </a:cubicBezTo>
                <a:lnTo>
                  <a:pt x="92493" y="554945"/>
                </a:lnTo>
                <a:cubicBezTo>
                  <a:pt x="41411" y="554945"/>
                  <a:pt x="0" y="513534"/>
                  <a:pt x="0" y="462452"/>
                </a:cubicBezTo>
                <a:lnTo>
                  <a:pt x="0" y="92493"/>
                </a:lnTo>
                <a:cubicBezTo>
                  <a:pt x="0" y="41411"/>
                  <a:pt x="41411" y="0"/>
                  <a:pt x="92493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62" name="직선 연결선 61"/>
          <p:cNvCxnSpPr/>
          <p:nvPr/>
        </p:nvCxnSpPr>
        <p:spPr>
          <a:xfrm>
            <a:off x="1979548" y="4389951"/>
            <a:ext cx="0" cy="1920341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>
            <a:off x="10212450" y="4396309"/>
            <a:ext cx="0" cy="304800"/>
          </a:xfrm>
          <a:prstGeom prst="line">
            <a:avLst/>
          </a:prstGeom>
          <a:ln w="25400">
            <a:solidFill>
              <a:srgbClr val="504D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모서리가 둥근 직사각형 90"/>
          <p:cNvSpPr/>
          <p:nvPr/>
        </p:nvSpPr>
        <p:spPr>
          <a:xfrm>
            <a:off x="1288151" y="4535270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18" name="자유형 117"/>
          <p:cNvSpPr/>
          <p:nvPr/>
        </p:nvSpPr>
        <p:spPr>
          <a:xfrm>
            <a:off x="1334650" y="4586695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674739" y="192920"/>
                </a:moveTo>
                <a:lnTo>
                  <a:pt x="674739" y="210522"/>
                </a:lnTo>
                <a:lnTo>
                  <a:pt x="776152" y="210522"/>
                </a:lnTo>
                <a:lnTo>
                  <a:pt x="776152" y="240926"/>
                </a:lnTo>
                <a:lnTo>
                  <a:pt x="799155" y="240926"/>
                </a:lnTo>
                <a:lnTo>
                  <a:pt x="799155" y="198520"/>
                </a:lnTo>
                <a:cubicBezTo>
                  <a:pt x="799155" y="196520"/>
                  <a:pt x="798722" y="195087"/>
                  <a:pt x="797855" y="194220"/>
                </a:cubicBezTo>
                <a:cubicBezTo>
                  <a:pt x="796988" y="193353"/>
                  <a:pt x="795555" y="192920"/>
                  <a:pt x="793554" y="192920"/>
                </a:cubicBezTo>
                <a:close/>
                <a:moveTo>
                  <a:pt x="710544" y="118910"/>
                </a:moveTo>
                <a:cubicBezTo>
                  <a:pt x="716945" y="118910"/>
                  <a:pt x="722112" y="119644"/>
                  <a:pt x="726046" y="121111"/>
                </a:cubicBezTo>
                <a:cubicBezTo>
                  <a:pt x="729980" y="122578"/>
                  <a:pt x="731947" y="124845"/>
                  <a:pt x="731947" y="127912"/>
                </a:cubicBezTo>
                <a:cubicBezTo>
                  <a:pt x="731947" y="131112"/>
                  <a:pt x="729946" y="133479"/>
                  <a:pt x="725946" y="135012"/>
                </a:cubicBezTo>
                <a:cubicBezTo>
                  <a:pt x="721945" y="136546"/>
                  <a:pt x="716811" y="137313"/>
                  <a:pt x="710544" y="137313"/>
                </a:cubicBezTo>
                <a:cubicBezTo>
                  <a:pt x="704276" y="137313"/>
                  <a:pt x="699242" y="136546"/>
                  <a:pt x="695442" y="135012"/>
                </a:cubicBezTo>
                <a:cubicBezTo>
                  <a:pt x="691642" y="133479"/>
                  <a:pt x="689741" y="131112"/>
                  <a:pt x="689741" y="127912"/>
                </a:cubicBezTo>
                <a:cubicBezTo>
                  <a:pt x="689741" y="124845"/>
                  <a:pt x="691608" y="122578"/>
                  <a:pt x="695342" y="121111"/>
                </a:cubicBezTo>
                <a:cubicBezTo>
                  <a:pt x="699076" y="119644"/>
                  <a:pt x="704143" y="118910"/>
                  <a:pt x="710544" y="118910"/>
                </a:cubicBezTo>
                <a:close/>
                <a:moveTo>
                  <a:pt x="710744" y="104309"/>
                </a:moveTo>
                <a:cubicBezTo>
                  <a:pt x="695942" y="104309"/>
                  <a:pt x="684741" y="106409"/>
                  <a:pt x="677140" y="110609"/>
                </a:cubicBezTo>
                <a:cubicBezTo>
                  <a:pt x="669539" y="114810"/>
                  <a:pt x="665738" y="120511"/>
                  <a:pt x="665738" y="127712"/>
                </a:cubicBezTo>
                <a:cubicBezTo>
                  <a:pt x="665738" y="133712"/>
                  <a:pt x="668505" y="138746"/>
                  <a:pt x="674039" y="142813"/>
                </a:cubicBezTo>
                <a:cubicBezTo>
                  <a:pt x="679573" y="146881"/>
                  <a:pt x="687741" y="149448"/>
                  <a:pt x="698542" y="150514"/>
                </a:cubicBezTo>
                <a:lnTo>
                  <a:pt x="698542" y="162316"/>
                </a:lnTo>
                <a:lnTo>
                  <a:pt x="651136" y="162516"/>
                </a:lnTo>
                <a:lnTo>
                  <a:pt x="651136" y="180118"/>
                </a:lnTo>
                <a:lnTo>
                  <a:pt x="671739" y="180118"/>
                </a:lnTo>
                <a:cubicBezTo>
                  <a:pt x="691475" y="180118"/>
                  <a:pt x="710177" y="179751"/>
                  <a:pt x="727846" y="179018"/>
                </a:cubicBezTo>
                <a:cubicBezTo>
                  <a:pt x="745515" y="178285"/>
                  <a:pt x="760417" y="177184"/>
                  <a:pt x="772552" y="175718"/>
                </a:cubicBezTo>
                <a:lnTo>
                  <a:pt x="772552" y="158315"/>
                </a:lnTo>
                <a:cubicBezTo>
                  <a:pt x="769218" y="158715"/>
                  <a:pt x="765484" y="159115"/>
                  <a:pt x="761350" y="159516"/>
                </a:cubicBezTo>
                <a:cubicBezTo>
                  <a:pt x="757216" y="159916"/>
                  <a:pt x="752949" y="160249"/>
                  <a:pt x="748549" y="160516"/>
                </a:cubicBezTo>
                <a:cubicBezTo>
                  <a:pt x="744148" y="160916"/>
                  <a:pt x="739748" y="161216"/>
                  <a:pt x="735347" y="161416"/>
                </a:cubicBezTo>
                <a:cubicBezTo>
                  <a:pt x="730946" y="161616"/>
                  <a:pt x="726879" y="161782"/>
                  <a:pt x="723145" y="161916"/>
                </a:cubicBezTo>
                <a:lnTo>
                  <a:pt x="723145" y="150514"/>
                </a:lnTo>
                <a:cubicBezTo>
                  <a:pt x="733813" y="149448"/>
                  <a:pt x="741914" y="146881"/>
                  <a:pt x="747448" y="142813"/>
                </a:cubicBezTo>
                <a:cubicBezTo>
                  <a:pt x="752983" y="138746"/>
                  <a:pt x="755749" y="133712"/>
                  <a:pt x="755749" y="127712"/>
                </a:cubicBezTo>
                <a:cubicBezTo>
                  <a:pt x="755749" y="120511"/>
                  <a:pt x="751949" y="114810"/>
                  <a:pt x="744348" y="110609"/>
                </a:cubicBezTo>
                <a:cubicBezTo>
                  <a:pt x="736747" y="106409"/>
                  <a:pt x="725546" y="104309"/>
                  <a:pt x="710744" y="104309"/>
                </a:cubicBezTo>
                <a:close/>
                <a:moveTo>
                  <a:pt x="660138" y="82306"/>
                </a:moveTo>
                <a:lnTo>
                  <a:pt x="660138" y="98708"/>
                </a:lnTo>
                <a:lnTo>
                  <a:pt x="760350" y="98708"/>
                </a:lnTo>
                <a:lnTo>
                  <a:pt x="760350" y="82306"/>
                </a:lnTo>
                <a:close/>
                <a:moveTo>
                  <a:pt x="487687" y="71104"/>
                </a:moveTo>
                <a:lnTo>
                  <a:pt x="487687" y="90307"/>
                </a:lnTo>
                <a:lnTo>
                  <a:pt x="547095" y="90307"/>
                </a:lnTo>
                <a:cubicBezTo>
                  <a:pt x="545628" y="112310"/>
                  <a:pt x="539127" y="131779"/>
                  <a:pt x="527592" y="148714"/>
                </a:cubicBezTo>
                <a:cubicBezTo>
                  <a:pt x="516058" y="165650"/>
                  <a:pt x="499489" y="179918"/>
                  <a:pt x="477886" y="191520"/>
                </a:cubicBezTo>
                <a:lnTo>
                  <a:pt x="496889" y="206521"/>
                </a:lnTo>
                <a:cubicBezTo>
                  <a:pt x="521158" y="191320"/>
                  <a:pt x="539394" y="172784"/>
                  <a:pt x="551595" y="150914"/>
                </a:cubicBezTo>
                <a:cubicBezTo>
                  <a:pt x="563797" y="129045"/>
                  <a:pt x="570698" y="104309"/>
                  <a:pt x="572298" y="76705"/>
                </a:cubicBezTo>
                <a:cubicBezTo>
                  <a:pt x="572298" y="74705"/>
                  <a:pt x="571865" y="73271"/>
                  <a:pt x="570998" y="72405"/>
                </a:cubicBezTo>
                <a:cubicBezTo>
                  <a:pt x="570131" y="71538"/>
                  <a:pt x="568698" y="71104"/>
                  <a:pt x="566697" y="71104"/>
                </a:cubicBezTo>
                <a:close/>
                <a:moveTo>
                  <a:pt x="776552" y="60903"/>
                </a:moveTo>
                <a:lnTo>
                  <a:pt x="776552" y="186319"/>
                </a:lnTo>
                <a:lnTo>
                  <a:pt x="799355" y="186319"/>
                </a:lnTo>
                <a:lnTo>
                  <a:pt x="799355" y="60903"/>
                </a:lnTo>
                <a:close/>
                <a:moveTo>
                  <a:pt x="602902" y="60903"/>
                </a:moveTo>
                <a:lnTo>
                  <a:pt x="602902" y="239926"/>
                </a:lnTo>
                <a:lnTo>
                  <a:pt x="625505" y="239926"/>
                </a:lnTo>
                <a:lnTo>
                  <a:pt x="625505" y="60903"/>
                </a:lnTo>
                <a:close/>
                <a:moveTo>
                  <a:pt x="683741" y="59503"/>
                </a:moveTo>
                <a:lnTo>
                  <a:pt x="683741" y="74105"/>
                </a:lnTo>
                <a:lnTo>
                  <a:pt x="737347" y="74105"/>
                </a:lnTo>
                <a:lnTo>
                  <a:pt x="737347" y="59503"/>
                </a:ln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06" name="모서리가 둥근 직사각형 105"/>
          <p:cNvSpPr/>
          <p:nvPr/>
        </p:nvSpPr>
        <p:spPr>
          <a:xfrm>
            <a:off x="1288151" y="5037716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21" name="자유형 120"/>
          <p:cNvSpPr/>
          <p:nvPr/>
        </p:nvSpPr>
        <p:spPr>
          <a:xfrm>
            <a:off x="1334650" y="5089141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504290" y="176518"/>
                </a:moveTo>
                <a:lnTo>
                  <a:pt x="504290" y="230924"/>
                </a:lnTo>
                <a:cubicBezTo>
                  <a:pt x="504290" y="233058"/>
                  <a:pt x="504656" y="234525"/>
                  <a:pt x="505390" y="235325"/>
                </a:cubicBezTo>
                <a:cubicBezTo>
                  <a:pt x="506123" y="236125"/>
                  <a:pt x="507557" y="236525"/>
                  <a:pt x="509690" y="236525"/>
                </a:cubicBezTo>
                <a:lnTo>
                  <a:pt x="628905" y="236525"/>
                </a:lnTo>
                <a:lnTo>
                  <a:pt x="628905" y="217323"/>
                </a:lnTo>
                <a:lnTo>
                  <a:pt x="527092" y="217323"/>
                </a:lnTo>
                <a:lnTo>
                  <a:pt x="527092" y="176518"/>
                </a:lnTo>
                <a:close/>
                <a:moveTo>
                  <a:pt x="526692" y="82506"/>
                </a:moveTo>
                <a:cubicBezTo>
                  <a:pt x="534693" y="82506"/>
                  <a:pt x="540894" y="85240"/>
                  <a:pt x="545295" y="90707"/>
                </a:cubicBezTo>
                <a:cubicBezTo>
                  <a:pt x="549695" y="96174"/>
                  <a:pt x="551895" y="102908"/>
                  <a:pt x="551895" y="110909"/>
                </a:cubicBezTo>
                <a:cubicBezTo>
                  <a:pt x="551895" y="118777"/>
                  <a:pt x="549695" y="125511"/>
                  <a:pt x="545295" y="131112"/>
                </a:cubicBezTo>
                <a:cubicBezTo>
                  <a:pt x="540894" y="136713"/>
                  <a:pt x="534693" y="139513"/>
                  <a:pt x="526692" y="139513"/>
                </a:cubicBezTo>
                <a:cubicBezTo>
                  <a:pt x="518691" y="139513"/>
                  <a:pt x="512491" y="136713"/>
                  <a:pt x="508090" y="131112"/>
                </a:cubicBezTo>
                <a:cubicBezTo>
                  <a:pt x="503689" y="125511"/>
                  <a:pt x="501489" y="118777"/>
                  <a:pt x="501489" y="110909"/>
                </a:cubicBezTo>
                <a:cubicBezTo>
                  <a:pt x="501489" y="102908"/>
                  <a:pt x="503656" y="96174"/>
                  <a:pt x="507990" y="90707"/>
                </a:cubicBezTo>
                <a:cubicBezTo>
                  <a:pt x="512324" y="85240"/>
                  <a:pt x="518558" y="82506"/>
                  <a:pt x="526692" y="82506"/>
                </a:cubicBezTo>
                <a:close/>
                <a:moveTo>
                  <a:pt x="685741" y="67504"/>
                </a:moveTo>
                <a:lnTo>
                  <a:pt x="685741" y="105909"/>
                </a:lnTo>
                <a:cubicBezTo>
                  <a:pt x="685607" y="123511"/>
                  <a:pt x="681674" y="139680"/>
                  <a:pt x="673939" y="154415"/>
                </a:cubicBezTo>
                <a:cubicBezTo>
                  <a:pt x="666205" y="169150"/>
                  <a:pt x="654137" y="181652"/>
                  <a:pt x="637735" y="191920"/>
                </a:cubicBezTo>
                <a:lnTo>
                  <a:pt x="656137" y="206721"/>
                </a:lnTo>
                <a:cubicBezTo>
                  <a:pt x="660671" y="203521"/>
                  <a:pt x="665105" y="199854"/>
                  <a:pt x="669439" y="195720"/>
                </a:cubicBezTo>
                <a:cubicBezTo>
                  <a:pt x="673773" y="191586"/>
                  <a:pt x="677806" y="187319"/>
                  <a:pt x="681540" y="182918"/>
                </a:cubicBezTo>
                <a:cubicBezTo>
                  <a:pt x="685274" y="178518"/>
                  <a:pt x="688541" y="174017"/>
                  <a:pt x="691341" y="169417"/>
                </a:cubicBezTo>
                <a:cubicBezTo>
                  <a:pt x="694142" y="164816"/>
                  <a:pt x="696275" y="160316"/>
                  <a:pt x="697742" y="155915"/>
                </a:cubicBezTo>
                <a:cubicBezTo>
                  <a:pt x="701609" y="164716"/>
                  <a:pt x="707277" y="173251"/>
                  <a:pt x="714744" y="181518"/>
                </a:cubicBezTo>
                <a:cubicBezTo>
                  <a:pt x="722212" y="189786"/>
                  <a:pt x="730213" y="196854"/>
                  <a:pt x="738747" y="202721"/>
                </a:cubicBezTo>
                <a:lnTo>
                  <a:pt x="755550" y="187519"/>
                </a:lnTo>
                <a:cubicBezTo>
                  <a:pt x="739948" y="177918"/>
                  <a:pt x="728346" y="166516"/>
                  <a:pt x="720745" y="153315"/>
                </a:cubicBezTo>
                <a:cubicBezTo>
                  <a:pt x="713144" y="140113"/>
                  <a:pt x="709344" y="124711"/>
                  <a:pt x="709344" y="107109"/>
                </a:cubicBezTo>
                <a:lnTo>
                  <a:pt x="709344" y="67504"/>
                </a:lnTo>
                <a:close/>
                <a:moveTo>
                  <a:pt x="526692" y="63304"/>
                </a:moveTo>
                <a:cubicBezTo>
                  <a:pt x="519091" y="63304"/>
                  <a:pt x="512357" y="64570"/>
                  <a:pt x="506490" y="67104"/>
                </a:cubicBezTo>
                <a:cubicBezTo>
                  <a:pt x="500622" y="69638"/>
                  <a:pt x="495622" y="73038"/>
                  <a:pt x="491488" y="77305"/>
                </a:cubicBezTo>
                <a:cubicBezTo>
                  <a:pt x="487354" y="81706"/>
                  <a:pt x="484220" y="86773"/>
                  <a:pt x="482087" y="92507"/>
                </a:cubicBezTo>
                <a:cubicBezTo>
                  <a:pt x="479953" y="98241"/>
                  <a:pt x="478886" y="104375"/>
                  <a:pt x="478886" y="110909"/>
                </a:cubicBezTo>
                <a:cubicBezTo>
                  <a:pt x="478886" y="117444"/>
                  <a:pt x="479953" y="123611"/>
                  <a:pt x="482087" y="129412"/>
                </a:cubicBezTo>
                <a:cubicBezTo>
                  <a:pt x="484220" y="135213"/>
                  <a:pt x="487354" y="140246"/>
                  <a:pt x="491488" y="144514"/>
                </a:cubicBezTo>
                <a:cubicBezTo>
                  <a:pt x="495622" y="148914"/>
                  <a:pt x="500656" y="152381"/>
                  <a:pt x="506590" y="154915"/>
                </a:cubicBezTo>
                <a:cubicBezTo>
                  <a:pt x="512524" y="157449"/>
                  <a:pt x="519225" y="158715"/>
                  <a:pt x="526692" y="158715"/>
                </a:cubicBezTo>
                <a:cubicBezTo>
                  <a:pt x="534027" y="158715"/>
                  <a:pt x="540661" y="157449"/>
                  <a:pt x="546595" y="154915"/>
                </a:cubicBezTo>
                <a:cubicBezTo>
                  <a:pt x="552529" y="152381"/>
                  <a:pt x="557563" y="148914"/>
                  <a:pt x="561697" y="144514"/>
                </a:cubicBezTo>
                <a:cubicBezTo>
                  <a:pt x="565831" y="140246"/>
                  <a:pt x="568998" y="135213"/>
                  <a:pt x="571198" y="129412"/>
                </a:cubicBezTo>
                <a:cubicBezTo>
                  <a:pt x="573398" y="123611"/>
                  <a:pt x="574498" y="117444"/>
                  <a:pt x="574498" y="110909"/>
                </a:cubicBezTo>
                <a:cubicBezTo>
                  <a:pt x="574498" y="104375"/>
                  <a:pt x="573398" y="98241"/>
                  <a:pt x="571198" y="92507"/>
                </a:cubicBezTo>
                <a:cubicBezTo>
                  <a:pt x="568998" y="86773"/>
                  <a:pt x="565831" y="81706"/>
                  <a:pt x="561697" y="77305"/>
                </a:cubicBezTo>
                <a:cubicBezTo>
                  <a:pt x="557696" y="73038"/>
                  <a:pt x="552729" y="69638"/>
                  <a:pt x="546795" y="67104"/>
                </a:cubicBezTo>
                <a:cubicBezTo>
                  <a:pt x="540861" y="64570"/>
                  <a:pt x="534160" y="63304"/>
                  <a:pt x="526692" y="63304"/>
                </a:cubicBezTo>
                <a:close/>
                <a:moveTo>
                  <a:pt x="765551" y="60903"/>
                </a:moveTo>
                <a:lnTo>
                  <a:pt x="765551" y="239926"/>
                </a:lnTo>
                <a:lnTo>
                  <a:pt x="787954" y="239926"/>
                </a:lnTo>
                <a:lnTo>
                  <a:pt x="787954" y="148514"/>
                </a:lnTo>
                <a:lnTo>
                  <a:pt x="812557" y="148514"/>
                </a:lnTo>
                <a:lnTo>
                  <a:pt x="812557" y="128312"/>
                </a:lnTo>
                <a:lnTo>
                  <a:pt x="787954" y="128312"/>
                </a:lnTo>
                <a:lnTo>
                  <a:pt x="787954" y="60903"/>
                </a:lnTo>
                <a:close/>
                <a:moveTo>
                  <a:pt x="602302" y="60903"/>
                </a:moveTo>
                <a:lnTo>
                  <a:pt x="602302" y="192920"/>
                </a:lnTo>
                <a:lnTo>
                  <a:pt x="624705" y="192920"/>
                </a:lnTo>
                <a:lnTo>
                  <a:pt x="624705" y="60903"/>
                </a:ln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10" name="모서리가 둥근 직사각형 109"/>
          <p:cNvSpPr/>
          <p:nvPr/>
        </p:nvSpPr>
        <p:spPr>
          <a:xfrm>
            <a:off x="1288151" y="5547003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22" name="자유형 121"/>
          <p:cNvSpPr/>
          <p:nvPr/>
        </p:nvSpPr>
        <p:spPr>
          <a:xfrm>
            <a:off x="1334650" y="5598428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644536" y="160516"/>
                </a:moveTo>
                <a:lnTo>
                  <a:pt x="644536" y="179518"/>
                </a:lnTo>
                <a:lnTo>
                  <a:pt x="715945" y="179518"/>
                </a:lnTo>
                <a:lnTo>
                  <a:pt x="715945" y="239926"/>
                </a:lnTo>
                <a:lnTo>
                  <a:pt x="738947" y="239926"/>
                </a:lnTo>
                <a:lnTo>
                  <a:pt x="738947" y="179518"/>
                </a:lnTo>
                <a:lnTo>
                  <a:pt x="809556" y="179518"/>
                </a:lnTo>
                <a:lnTo>
                  <a:pt x="809556" y="160516"/>
                </a:lnTo>
                <a:close/>
                <a:moveTo>
                  <a:pt x="687541" y="85106"/>
                </a:moveTo>
                <a:lnTo>
                  <a:pt x="766551" y="85106"/>
                </a:lnTo>
                <a:lnTo>
                  <a:pt x="766551" y="118910"/>
                </a:lnTo>
                <a:lnTo>
                  <a:pt x="687541" y="118910"/>
                </a:lnTo>
                <a:close/>
                <a:moveTo>
                  <a:pt x="482687" y="72105"/>
                </a:moveTo>
                <a:lnTo>
                  <a:pt x="482687" y="91107"/>
                </a:lnTo>
                <a:lnTo>
                  <a:pt x="509890" y="91107"/>
                </a:lnTo>
                <a:lnTo>
                  <a:pt x="509890" y="109509"/>
                </a:lnTo>
                <a:cubicBezTo>
                  <a:pt x="509890" y="128712"/>
                  <a:pt x="506623" y="145114"/>
                  <a:pt x="500089" y="158715"/>
                </a:cubicBezTo>
                <a:cubicBezTo>
                  <a:pt x="493555" y="172317"/>
                  <a:pt x="483287" y="183585"/>
                  <a:pt x="469285" y="192520"/>
                </a:cubicBezTo>
                <a:lnTo>
                  <a:pt x="487887" y="206521"/>
                </a:lnTo>
                <a:cubicBezTo>
                  <a:pt x="495488" y="200254"/>
                  <a:pt x="502389" y="193286"/>
                  <a:pt x="508590" y="185619"/>
                </a:cubicBezTo>
                <a:cubicBezTo>
                  <a:pt x="514791" y="177951"/>
                  <a:pt x="519091" y="170317"/>
                  <a:pt x="521492" y="162716"/>
                </a:cubicBezTo>
                <a:cubicBezTo>
                  <a:pt x="524292" y="169517"/>
                  <a:pt x="528559" y="176318"/>
                  <a:pt x="534293" y="183118"/>
                </a:cubicBezTo>
                <a:cubicBezTo>
                  <a:pt x="540027" y="189919"/>
                  <a:pt x="546628" y="195787"/>
                  <a:pt x="554096" y="200721"/>
                </a:cubicBezTo>
                <a:lnTo>
                  <a:pt x="569098" y="185519"/>
                </a:lnTo>
                <a:cubicBezTo>
                  <a:pt x="556296" y="177518"/>
                  <a:pt x="547162" y="167650"/>
                  <a:pt x="541694" y="155915"/>
                </a:cubicBezTo>
                <a:cubicBezTo>
                  <a:pt x="536227" y="144180"/>
                  <a:pt x="533493" y="128912"/>
                  <a:pt x="533493" y="110109"/>
                </a:cubicBezTo>
                <a:lnTo>
                  <a:pt x="533493" y="91107"/>
                </a:lnTo>
                <a:lnTo>
                  <a:pt x="560697" y="91107"/>
                </a:lnTo>
                <a:lnTo>
                  <a:pt x="560697" y="72105"/>
                </a:lnTo>
                <a:close/>
                <a:moveTo>
                  <a:pt x="670539" y="66304"/>
                </a:moveTo>
                <a:cubicBezTo>
                  <a:pt x="668405" y="66304"/>
                  <a:pt x="666938" y="66737"/>
                  <a:pt x="666138" y="67604"/>
                </a:cubicBezTo>
                <a:cubicBezTo>
                  <a:pt x="665338" y="68471"/>
                  <a:pt x="664938" y="69904"/>
                  <a:pt x="664938" y="71905"/>
                </a:cubicBezTo>
                <a:lnTo>
                  <a:pt x="664938" y="132512"/>
                </a:lnTo>
                <a:cubicBezTo>
                  <a:pt x="664938" y="134646"/>
                  <a:pt x="665305" y="136079"/>
                  <a:pt x="666038" y="136813"/>
                </a:cubicBezTo>
                <a:cubicBezTo>
                  <a:pt x="666772" y="137546"/>
                  <a:pt x="668205" y="137913"/>
                  <a:pt x="670339" y="137913"/>
                </a:cubicBezTo>
                <a:lnTo>
                  <a:pt x="783353" y="137913"/>
                </a:lnTo>
                <a:cubicBezTo>
                  <a:pt x="785353" y="137913"/>
                  <a:pt x="786787" y="137513"/>
                  <a:pt x="787654" y="136713"/>
                </a:cubicBezTo>
                <a:cubicBezTo>
                  <a:pt x="788520" y="135913"/>
                  <a:pt x="788954" y="134446"/>
                  <a:pt x="788954" y="132312"/>
                </a:cubicBezTo>
                <a:lnTo>
                  <a:pt x="788954" y="71905"/>
                </a:lnTo>
                <a:cubicBezTo>
                  <a:pt x="788954" y="69904"/>
                  <a:pt x="788520" y="68471"/>
                  <a:pt x="787654" y="67604"/>
                </a:cubicBezTo>
                <a:cubicBezTo>
                  <a:pt x="786787" y="66737"/>
                  <a:pt x="785353" y="66304"/>
                  <a:pt x="783353" y="66304"/>
                </a:cubicBezTo>
                <a:close/>
                <a:moveTo>
                  <a:pt x="609703" y="60903"/>
                </a:moveTo>
                <a:lnTo>
                  <a:pt x="609703" y="123311"/>
                </a:lnTo>
                <a:lnTo>
                  <a:pt x="594501" y="123311"/>
                </a:lnTo>
                <a:lnTo>
                  <a:pt x="594501" y="63904"/>
                </a:lnTo>
                <a:lnTo>
                  <a:pt x="572498" y="63904"/>
                </a:lnTo>
                <a:lnTo>
                  <a:pt x="572498" y="231525"/>
                </a:lnTo>
                <a:lnTo>
                  <a:pt x="594501" y="231525"/>
                </a:lnTo>
                <a:lnTo>
                  <a:pt x="594501" y="146314"/>
                </a:lnTo>
                <a:lnTo>
                  <a:pt x="609703" y="146314"/>
                </a:lnTo>
                <a:lnTo>
                  <a:pt x="609703" y="239926"/>
                </a:lnTo>
                <a:lnTo>
                  <a:pt x="631505" y="239926"/>
                </a:lnTo>
                <a:lnTo>
                  <a:pt x="631505" y="60903"/>
                </a:ln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14" name="모서리가 둥근 직사각형 113"/>
          <p:cNvSpPr/>
          <p:nvPr/>
        </p:nvSpPr>
        <p:spPr>
          <a:xfrm>
            <a:off x="1288151" y="6056572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27" name="자유형 126"/>
          <p:cNvSpPr/>
          <p:nvPr/>
        </p:nvSpPr>
        <p:spPr>
          <a:xfrm>
            <a:off x="1334650" y="6107997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708144" y="162516"/>
                </a:moveTo>
                <a:lnTo>
                  <a:pt x="746348" y="162516"/>
                </a:lnTo>
                <a:lnTo>
                  <a:pt x="746348" y="182918"/>
                </a:lnTo>
                <a:lnTo>
                  <a:pt x="708144" y="182918"/>
                </a:lnTo>
                <a:close/>
                <a:moveTo>
                  <a:pt x="644536" y="143714"/>
                </a:moveTo>
                <a:lnTo>
                  <a:pt x="644536" y="162516"/>
                </a:lnTo>
                <a:lnTo>
                  <a:pt x="685941" y="162516"/>
                </a:lnTo>
                <a:lnTo>
                  <a:pt x="685941" y="182918"/>
                </a:lnTo>
                <a:lnTo>
                  <a:pt x="662938" y="182918"/>
                </a:lnTo>
                <a:lnTo>
                  <a:pt x="662938" y="201921"/>
                </a:lnTo>
                <a:lnTo>
                  <a:pt x="765751" y="201921"/>
                </a:lnTo>
                <a:lnTo>
                  <a:pt x="765751" y="240926"/>
                </a:lnTo>
                <a:lnTo>
                  <a:pt x="788954" y="240926"/>
                </a:lnTo>
                <a:lnTo>
                  <a:pt x="788954" y="188519"/>
                </a:lnTo>
                <a:cubicBezTo>
                  <a:pt x="788954" y="186519"/>
                  <a:pt x="788520" y="185085"/>
                  <a:pt x="787654" y="184219"/>
                </a:cubicBezTo>
                <a:cubicBezTo>
                  <a:pt x="786787" y="183352"/>
                  <a:pt x="785353" y="182918"/>
                  <a:pt x="783353" y="182918"/>
                </a:cubicBezTo>
                <a:lnTo>
                  <a:pt x="768351" y="182918"/>
                </a:lnTo>
                <a:lnTo>
                  <a:pt x="768351" y="162516"/>
                </a:lnTo>
                <a:lnTo>
                  <a:pt x="809556" y="162516"/>
                </a:lnTo>
                <a:lnTo>
                  <a:pt x="809556" y="143714"/>
                </a:lnTo>
                <a:close/>
                <a:moveTo>
                  <a:pt x="508890" y="137513"/>
                </a:moveTo>
                <a:lnTo>
                  <a:pt x="508890" y="200921"/>
                </a:lnTo>
                <a:lnTo>
                  <a:pt x="472886" y="200921"/>
                </a:lnTo>
                <a:lnTo>
                  <a:pt x="472886" y="220123"/>
                </a:lnTo>
                <a:lnTo>
                  <a:pt x="638306" y="220123"/>
                </a:lnTo>
                <a:lnTo>
                  <a:pt x="638306" y="200921"/>
                </a:lnTo>
                <a:lnTo>
                  <a:pt x="573898" y="200921"/>
                </a:lnTo>
                <a:lnTo>
                  <a:pt x="573898" y="137513"/>
                </a:lnTo>
                <a:lnTo>
                  <a:pt x="550895" y="137513"/>
                </a:lnTo>
                <a:lnTo>
                  <a:pt x="550895" y="200921"/>
                </a:lnTo>
                <a:lnTo>
                  <a:pt x="531693" y="200921"/>
                </a:lnTo>
                <a:lnTo>
                  <a:pt x="531693" y="137513"/>
                </a:lnTo>
                <a:close/>
                <a:moveTo>
                  <a:pt x="726946" y="76905"/>
                </a:moveTo>
                <a:cubicBezTo>
                  <a:pt x="739081" y="76905"/>
                  <a:pt x="748949" y="78639"/>
                  <a:pt x="756550" y="82106"/>
                </a:cubicBezTo>
                <a:cubicBezTo>
                  <a:pt x="764151" y="85573"/>
                  <a:pt x="767951" y="90440"/>
                  <a:pt x="767951" y="96708"/>
                </a:cubicBezTo>
                <a:cubicBezTo>
                  <a:pt x="767951" y="102708"/>
                  <a:pt x="764117" y="107376"/>
                  <a:pt x="756450" y="110709"/>
                </a:cubicBezTo>
                <a:cubicBezTo>
                  <a:pt x="748782" y="114043"/>
                  <a:pt x="738947" y="115710"/>
                  <a:pt x="726946" y="115710"/>
                </a:cubicBezTo>
                <a:cubicBezTo>
                  <a:pt x="714811" y="115710"/>
                  <a:pt x="704943" y="114043"/>
                  <a:pt x="697342" y="110709"/>
                </a:cubicBezTo>
                <a:cubicBezTo>
                  <a:pt x="689741" y="107376"/>
                  <a:pt x="685941" y="102708"/>
                  <a:pt x="685941" y="96708"/>
                </a:cubicBezTo>
                <a:cubicBezTo>
                  <a:pt x="685941" y="90440"/>
                  <a:pt x="689708" y="85573"/>
                  <a:pt x="697242" y="82106"/>
                </a:cubicBezTo>
                <a:cubicBezTo>
                  <a:pt x="704777" y="78639"/>
                  <a:pt x="714678" y="76905"/>
                  <a:pt x="726946" y="76905"/>
                </a:cubicBezTo>
                <a:close/>
                <a:moveTo>
                  <a:pt x="490288" y="70704"/>
                </a:moveTo>
                <a:lnTo>
                  <a:pt x="490288" y="89707"/>
                </a:lnTo>
                <a:lnTo>
                  <a:pt x="596301" y="89707"/>
                </a:lnTo>
                <a:cubicBezTo>
                  <a:pt x="595901" y="103709"/>
                  <a:pt x="595034" y="118344"/>
                  <a:pt x="593701" y="133612"/>
                </a:cubicBezTo>
                <a:cubicBezTo>
                  <a:pt x="592367" y="148881"/>
                  <a:pt x="590434" y="163583"/>
                  <a:pt x="587900" y="177718"/>
                </a:cubicBezTo>
                <a:lnTo>
                  <a:pt x="610303" y="177718"/>
                </a:lnTo>
                <a:cubicBezTo>
                  <a:pt x="611636" y="169984"/>
                  <a:pt x="612836" y="161749"/>
                  <a:pt x="613903" y="153015"/>
                </a:cubicBezTo>
                <a:cubicBezTo>
                  <a:pt x="614970" y="144280"/>
                  <a:pt x="615903" y="135446"/>
                  <a:pt x="616704" y="126511"/>
                </a:cubicBezTo>
                <a:cubicBezTo>
                  <a:pt x="617504" y="117577"/>
                  <a:pt x="618204" y="108843"/>
                  <a:pt x="618804" y="100308"/>
                </a:cubicBezTo>
                <a:cubicBezTo>
                  <a:pt x="619404" y="91774"/>
                  <a:pt x="619971" y="83773"/>
                  <a:pt x="620504" y="76305"/>
                </a:cubicBezTo>
                <a:cubicBezTo>
                  <a:pt x="620504" y="74305"/>
                  <a:pt x="620071" y="72871"/>
                  <a:pt x="619204" y="72005"/>
                </a:cubicBezTo>
                <a:cubicBezTo>
                  <a:pt x="618337" y="71138"/>
                  <a:pt x="616904" y="70704"/>
                  <a:pt x="614903" y="70704"/>
                </a:cubicBezTo>
                <a:close/>
                <a:moveTo>
                  <a:pt x="726946" y="59703"/>
                </a:moveTo>
                <a:cubicBezTo>
                  <a:pt x="706543" y="59703"/>
                  <a:pt x="690508" y="63103"/>
                  <a:pt x="678840" y="69904"/>
                </a:cubicBezTo>
                <a:cubicBezTo>
                  <a:pt x="667172" y="76705"/>
                  <a:pt x="661338" y="85506"/>
                  <a:pt x="661338" y="96308"/>
                </a:cubicBezTo>
                <a:cubicBezTo>
                  <a:pt x="661338" y="107509"/>
                  <a:pt x="667138" y="116477"/>
                  <a:pt x="678740" y="123211"/>
                </a:cubicBezTo>
                <a:cubicBezTo>
                  <a:pt x="690341" y="129945"/>
                  <a:pt x="706410" y="133312"/>
                  <a:pt x="726946" y="133312"/>
                </a:cubicBezTo>
                <a:cubicBezTo>
                  <a:pt x="747348" y="133312"/>
                  <a:pt x="763384" y="129945"/>
                  <a:pt x="775052" y="123211"/>
                </a:cubicBezTo>
                <a:cubicBezTo>
                  <a:pt x="786720" y="116477"/>
                  <a:pt x="792554" y="107509"/>
                  <a:pt x="792554" y="96308"/>
                </a:cubicBezTo>
                <a:cubicBezTo>
                  <a:pt x="792554" y="85506"/>
                  <a:pt x="786720" y="76705"/>
                  <a:pt x="775052" y="69904"/>
                </a:cubicBezTo>
                <a:cubicBezTo>
                  <a:pt x="763384" y="63103"/>
                  <a:pt x="747348" y="59703"/>
                  <a:pt x="726946" y="59703"/>
                </a:cubicBez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24" name="모서리가 둥근 직사각형 123"/>
          <p:cNvSpPr/>
          <p:nvPr/>
        </p:nvSpPr>
        <p:spPr>
          <a:xfrm>
            <a:off x="5404603" y="4531806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7" name="자유형 136"/>
          <p:cNvSpPr/>
          <p:nvPr/>
        </p:nvSpPr>
        <p:spPr>
          <a:xfrm>
            <a:off x="5451102" y="4583231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848590" y="188519"/>
                </a:moveTo>
                <a:lnTo>
                  <a:pt x="848590" y="230924"/>
                </a:lnTo>
                <a:cubicBezTo>
                  <a:pt x="848590" y="233058"/>
                  <a:pt x="848957" y="234525"/>
                  <a:pt x="849690" y="235325"/>
                </a:cubicBezTo>
                <a:cubicBezTo>
                  <a:pt x="850423" y="236125"/>
                  <a:pt x="851857" y="236525"/>
                  <a:pt x="853991" y="236525"/>
                </a:cubicBezTo>
                <a:lnTo>
                  <a:pt x="973805" y="236525"/>
                </a:lnTo>
                <a:lnTo>
                  <a:pt x="973805" y="217323"/>
                </a:lnTo>
                <a:lnTo>
                  <a:pt x="871793" y="217323"/>
                </a:lnTo>
                <a:lnTo>
                  <a:pt x="871793" y="188519"/>
                </a:lnTo>
                <a:close/>
                <a:moveTo>
                  <a:pt x="562497" y="187519"/>
                </a:moveTo>
                <a:cubicBezTo>
                  <a:pt x="574498" y="187519"/>
                  <a:pt x="584200" y="189186"/>
                  <a:pt x="591601" y="192520"/>
                </a:cubicBezTo>
                <a:cubicBezTo>
                  <a:pt x="599002" y="195853"/>
                  <a:pt x="602702" y="200521"/>
                  <a:pt x="602702" y="206521"/>
                </a:cubicBezTo>
                <a:cubicBezTo>
                  <a:pt x="602702" y="212522"/>
                  <a:pt x="599002" y="217289"/>
                  <a:pt x="591601" y="220823"/>
                </a:cubicBezTo>
                <a:cubicBezTo>
                  <a:pt x="584200" y="224357"/>
                  <a:pt x="574498" y="226124"/>
                  <a:pt x="562497" y="226124"/>
                </a:cubicBezTo>
                <a:cubicBezTo>
                  <a:pt x="551029" y="226124"/>
                  <a:pt x="541561" y="224357"/>
                  <a:pt x="534093" y="220823"/>
                </a:cubicBezTo>
                <a:cubicBezTo>
                  <a:pt x="526626" y="217289"/>
                  <a:pt x="522892" y="212522"/>
                  <a:pt x="522892" y="206521"/>
                </a:cubicBezTo>
                <a:cubicBezTo>
                  <a:pt x="522892" y="200521"/>
                  <a:pt x="526592" y="195853"/>
                  <a:pt x="533993" y="192520"/>
                </a:cubicBezTo>
                <a:cubicBezTo>
                  <a:pt x="541394" y="189186"/>
                  <a:pt x="550895" y="187519"/>
                  <a:pt x="562497" y="187519"/>
                </a:cubicBezTo>
                <a:close/>
                <a:moveTo>
                  <a:pt x="336240" y="186119"/>
                </a:moveTo>
                <a:lnTo>
                  <a:pt x="336240" y="230924"/>
                </a:lnTo>
                <a:cubicBezTo>
                  <a:pt x="336240" y="233058"/>
                  <a:pt x="336607" y="234525"/>
                  <a:pt x="337340" y="235325"/>
                </a:cubicBezTo>
                <a:cubicBezTo>
                  <a:pt x="338074" y="236125"/>
                  <a:pt x="339507" y="236525"/>
                  <a:pt x="341641" y="236525"/>
                </a:cubicBezTo>
                <a:lnTo>
                  <a:pt x="460856" y="236525"/>
                </a:lnTo>
                <a:lnTo>
                  <a:pt x="460856" y="217323"/>
                </a:lnTo>
                <a:lnTo>
                  <a:pt x="359643" y="217323"/>
                </a:lnTo>
                <a:lnTo>
                  <a:pt x="359643" y="186119"/>
                </a:lnTo>
                <a:close/>
                <a:moveTo>
                  <a:pt x="562697" y="170317"/>
                </a:moveTo>
                <a:cubicBezTo>
                  <a:pt x="553896" y="170317"/>
                  <a:pt x="545628" y="171150"/>
                  <a:pt x="537894" y="172817"/>
                </a:cubicBezTo>
                <a:cubicBezTo>
                  <a:pt x="530160" y="174484"/>
                  <a:pt x="523425" y="176918"/>
                  <a:pt x="517691" y="180118"/>
                </a:cubicBezTo>
                <a:cubicBezTo>
                  <a:pt x="511957" y="183185"/>
                  <a:pt x="507457" y="186986"/>
                  <a:pt x="504190" y="191520"/>
                </a:cubicBezTo>
                <a:cubicBezTo>
                  <a:pt x="500923" y="196053"/>
                  <a:pt x="499289" y="201187"/>
                  <a:pt x="499289" y="206921"/>
                </a:cubicBezTo>
                <a:cubicBezTo>
                  <a:pt x="499289" y="212789"/>
                  <a:pt x="500856" y="217956"/>
                  <a:pt x="503990" y="222423"/>
                </a:cubicBezTo>
                <a:cubicBezTo>
                  <a:pt x="507123" y="226891"/>
                  <a:pt x="511557" y="230658"/>
                  <a:pt x="517291" y="233725"/>
                </a:cubicBezTo>
                <a:cubicBezTo>
                  <a:pt x="522892" y="236925"/>
                  <a:pt x="529560" y="239292"/>
                  <a:pt x="537294" y="240826"/>
                </a:cubicBezTo>
                <a:cubicBezTo>
                  <a:pt x="545028" y="242359"/>
                  <a:pt x="553429" y="243126"/>
                  <a:pt x="562497" y="243126"/>
                </a:cubicBezTo>
                <a:cubicBezTo>
                  <a:pt x="571698" y="243126"/>
                  <a:pt x="580199" y="242359"/>
                  <a:pt x="588000" y="240826"/>
                </a:cubicBezTo>
                <a:cubicBezTo>
                  <a:pt x="595801" y="239292"/>
                  <a:pt x="602569" y="236992"/>
                  <a:pt x="608303" y="233925"/>
                </a:cubicBezTo>
                <a:cubicBezTo>
                  <a:pt x="614037" y="230858"/>
                  <a:pt x="618504" y="227057"/>
                  <a:pt x="621704" y="222523"/>
                </a:cubicBezTo>
                <a:cubicBezTo>
                  <a:pt x="624905" y="217990"/>
                  <a:pt x="626505" y="212789"/>
                  <a:pt x="626505" y="206921"/>
                </a:cubicBezTo>
                <a:cubicBezTo>
                  <a:pt x="626505" y="201187"/>
                  <a:pt x="624905" y="196053"/>
                  <a:pt x="621704" y="191520"/>
                </a:cubicBezTo>
                <a:cubicBezTo>
                  <a:pt x="618504" y="186986"/>
                  <a:pt x="614037" y="183118"/>
                  <a:pt x="608303" y="179918"/>
                </a:cubicBezTo>
                <a:cubicBezTo>
                  <a:pt x="602569" y="176851"/>
                  <a:pt x="595834" y="174484"/>
                  <a:pt x="588100" y="172817"/>
                </a:cubicBezTo>
                <a:cubicBezTo>
                  <a:pt x="580366" y="171150"/>
                  <a:pt x="571898" y="170317"/>
                  <a:pt x="562697" y="170317"/>
                </a:cubicBezTo>
                <a:close/>
                <a:moveTo>
                  <a:pt x="942402" y="130712"/>
                </a:moveTo>
                <a:cubicBezTo>
                  <a:pt x="938001" y="131512"/>
                  <a:pt x="932567" y="132212"/>
                  <a:pt x="926100" y="132812"/>
                </a:cubicBezTo>
                <a:cubicBezTo>
                  <a:pt x="919632" y="133412"/>
                  <a:pt x="912998" y="133979"/>
                  <a:pt x="906197" y="134512"/>
                </a:cubicBezTo>
                <a:cubicBezTo>
                  <a:pt x="899530" y="134912"/>
                  <a:pt x="893195" y="135213"/>
                  <a:pt x="887195" y="135413"/>
                </a:cubicBezTo>
                <a:cubicBezTo>
                  <a:pt x="881194" y="135613"/>
                  <a:pt x="876527" y="135713"/>
                  <a:pt x="873193" y="135713"/>
                </a:cubicBezTo>
                <a:lnTo>
                  <a:pt x="821386" y="135713"/>
                </a:lnTo>
                <a:lnTo>
                  <a:pt x="821386" y="154115"/>
                </a:lnTo>
                <a:lnTo>
                  <a:pt x="858991" y="154115"/>
                </a:lnTo>
                <a:lnTo>
                  <a:pt x="858991" y="182318"/>
                </a:lnTo>
                <a:lnTo>
                  <a:pt x="881594" y="182318"/>
                </a:lnTo>
                <a:lnTo>
                  <a:pt x="881594" y="153715"/>
                </a:lnTo>
                <a:cubicBezTo>
                  <a:pt x="893195" y="153448"/>
                  <a:pt x="904297" y="152981"/>
                  <a:pt x="914898" y="152315"/>
                </a:cubicBezTo>
                <a:cubicBezTo>
                  <a:pt x="925499" y="151648"/>
                  <a:pt x="934667" y="150581"/>
                  <a:pt x="942402" y="149114"/>
                </a:cubicBezTo>
                <a:close/>
                <a:moveTo>
                  <a:pt x="359043" y="129912"/>
                </a:moveTo>
                <a:cubicBezTo>
                  <a:pt x="365977" y="129912"/>
                  <a:pt x="371478" y="131145"/>
                  <a:pt x="375545" y="133612"/>
                </a:cubicBezTo>
                <a:cubicBezTo>
                  <a:pt x="379612" y="136079"/>
                  <a:pt x="381646" y="139513"/>
                  <a:pt x="381646" y="143914"/>
                </a:cubicBezTo>
                <a:cubicBezTo>
                  <a:pt x="381646" y="148714"/>
                  <a:pt x="379612" y="152248"/>
                  <a:pt x="375545" y="154515"/>
                </a:cubicBezTo>
                <a:cubicBezTo>
                  <a:pt x="371478" y="156782"/>
                  <a:pt x="365977" y="157915"/>
                  <a:pt x="359043" y="157915"/>
                </a:cubicBezTo>
                <a:cubicBezTo>
                  <a:pt x="351975" y="157915"/>
                  <a:pt x="346475" y="156782"/>
                  <a:pt x="342541" y="154515"/>
                </a:cubicBezTo>
                <a:cubicBezTo>
                  <a:pt x="338607" y="152248"/>
                  <a:pt x="336640" y="148714"/>
                  <a:pt x="336640" y="143914"/>
                </a:cubicBezTo>
                <a:cubicBezTo>
                  <a:pt x="336640" y="139513"/>
                  <a:pt x="338607" y="136079"/>
                  <a:pt x="342541" y="133612"/>
                </a:cubicBezTo>
                <a:cubicBezTo>
                  <a:pt x="346475" y="131145"/>
                  <a:pt x="351975" y="129912"/>
                  <a:pt x="359043" y="129912"/>
                </a:cubicBezTo>
                <a:close/>
                <a:moveTo>
                  <a:pt x="359043" y="113110"/>
                </a:moveTo>
                <a:cubicBezTo>
                  <a:pt x="343974" y="113110"/>
                  <a:pt x="332606" y="116110"/>
                  <a:pt x="324939" y="122111"/>
                </a:cubicBezTo>
                <a:cubicBezTo>
                  <a:pt x="317271" y="128112"/>
                  <a:pt x="313437" y="135379"/>
                  <a:pt x="313437" y="143914"/>
                </a:cubicBezTo>
                <a:cubicBezTo>
                  <a:pt x="313437" y="152448"/>
                  <a:pt x="317304" y="159749"/>
                  <a:pt x="325039" y="165816"/>
                </a:cubicBezTo>
                <a:cubicBezTo>
                  <a:pt x="332773" y="171884"/>
                  <a:pt x="344108" y="174917"/>
                  <a:pt x="359043" y="174917"/>
                </a:cubicBezTo>
                <a:cubicBezTo>
                  <a:pt x="373845" y="174917"/>
                  <a:pt x="385180" y="171884"/>
                  <a:pt x="393047" y="165816"/>
                </a:cubicBezTo>
                <a:cubicBezTo>
                  <a:pt x="400915" y="159749"/>
                  <a:pt x="404849" y="152448"/>
                  <a:pt x="404849" y="143914"/>
                </a:cubicBezTo>
                <a:cubicBezTo>
                  <a:pt x="404849" y="135379"/>
                  <a:pt x="400948" y="128112"/>
                  <a:pt x="393147" y="122111"/>
                </a:cubicBezTo>
                <a:cubicBezTo>
                  <a:pt x="385346" y="116110"/>
                  <a:pt x="373978" y="113110"/>
                  <a:pt x="359043" y="113110"/>
                </a:cubicBezTo>
                <a:close/>
                <a:moveTo>
                  <a:pt x="307837" y="88107"/>
                </a:moveTo>
                <a:lnTo>
                  <a:pt x="307837" y="105509"/>
                </a:lnTo>
                <a:lnTo>
                  <a:pt x="406849" y="105509"/>
                </a:lnTo>
                <a:lnTo>
                  <a:pt x="406849" y="88107"/>
                </a:lnTo>
                <a:close/>
                <a:moveTo>
                  <a:pt x="878594" y="77705"/>
                </a:moveTo>
                <a:cubicBezTo>
                  <a:pt x="886595" y="77705"/>
                  <a:pt x="892362" y="79039"/>
                  <a:pt x="895896" y="81706"/>
                </a:cubicBezTo>
                <a:cubicBezTo>
                  <a:pt x="899430" y="84373"/>
                  <a:pt x="901196" y="88107"/>
                  <a:pt x="901196" y="92907"/>
                </a:cubicBezTo>
                <a:cubicBezTo>
                  <a:pt x="901196" y="97975"/>
                  <a:pt x="899396" y="101775"/>
                  <a:pt x="895796" y="104309"/>
                </a:cubicBezTo>
                <a:cubicBezTo>
                  <a:pt x="892195" y="106842"/>
                  <a:pt x="886461" y="108109"/>
                  <a:pt x="878594" y="108109"/>
                </a:cubicBezTo>
                <a:cubicBezTo>
                  <a:pt x="870993" y="108109"/>
                  <a:pt x="865459" y="106842"/>
                  <a:pt x="861991" y="104309"/>
                </a:cubicBezTo>
                <a:cubicBezTo>
                  <a:pt x="858524" y="101775"/>
                  <a:pt x="856791" y="97975"/>
                  <a:pt x="856791" y="92907"/>
                </a:cubicBezTo>
                <a:cubicBezTo>
                  <a:pt x="856791" y="88107"/>
                  <a:pt x="858558" y="84373"/>
                  <a:pt x="862092" y="81706"/>
                </a:cubicBezTo>
                <a:cubicBezTo>
                  <a:pt x="865625" y="79039"/>
                  <a:pt x="871126" y="77705"/>
                  <a:pt x="878594" y="77705"/>
                </a:cubicBezTo>
                <a:close/>
                <a:moveTo>
                  <a:pt x="656337" y="71305"/>
                </a:moveTo>
                <a:lnTo>
                  <a:pt x="656337" y="90107"/>
                </a:lnTo>
                <a:lnTo>
                  <a:pt x="692342" y="90107"/>
                </a:lnTo>
                <a:lnTo>
                  <a:pt x="692342" y="104709"/>
                </a:lnTo>
                <a:cubicBezTo>
                  <a:pt x="692342" y="125245"/>
                  <a:pt x="687908" y="142647"/>
                  <a:pt x="679040" y="156915"/>
                </a:cubicBezTo>
                <a:cubicBezTo>
                  <a:pt x="670172" y="171184"/>
                  <a:pt x="658337" y="182718"/>
                  <a:pt x="643536" y="191520"/>
                </a:cubicBezTo>
                <a:lnTo>
                  <a:pt x="662138" y="206521"/>
                </a:lnTo>
                <a:cubicBezTo>
                  <a:pt x="671072" y="200121"/>
                  <a:pt x="679507" y="192386"/>
                  <a:pt x="687441" y="183319"/>
                </a:cubicBezTo>
                <a:cubicBezTo>
                  <a:pt x="695375" y="174251"/>
                  <a:pt x="701076" y="164983"/>
                  <a:pt x="704543" y="155515"/>
                </a:cubicBezTo>
                <a:cubicBezTo>
                  <a:pt x="707877" y="164183"/>
                  <a:pt x="713278" y="172584"/>
                  <a:pt x="720745" y="180718"/>
                </a:cubicBezTo>
                <a:cubicBezTo>
                  <a:pt x="728213" y="188853"/>
                  <a:pt x="736747" y="195987"/>
                  <a:pt x="746348" y="202121"/>
                </a:cubicBezTo>
                <a:lnTo>
                  <a:pt x="762350" y="186719"/>
                </a:lnTo>
                <a:cubicBezTo>
                  <a:pt x="746348" y="177651"/>
                  <a:pt x="734714" y="166316"/>
                  <a:pt x="727446" y="152715"/>
                </a:cubicBezTo>
                <a:cubicBezTo>
                  <a:pt x="720179" y="139113"/>
                  <a:pt x="716545" y="123444"/>
                  <a:pt x="716545" y="105709"/>
                </a:cubicBezTo>
                <a:lnTo>
                  <a:pt x="716545" y="90107"/>
                </a:lnTo>
                <a:lnTo>
                  <a:pt x="752949" y="90107"/>
                </a:lnTo>
                <a:lnTo>
                  <a:pt x="752949" y="71305"/>
                </a:lnTo>
                <a:close/>
                <a:moveTo>
                  <a:pt x="485687" y="68504"/>
                </a:moveTo>
                <a:lnTo>
                  <a:pt x="485687" y="87307"/>
                </a:lnTo>
                <a:lnTo>
                  <a:pt x="517891" y="87307"/>
                </a:lnTo>
                <a:lnTo>
                  <a:pt x="517891" y="93907"/>
                </a:lnTo>
                <a:cubicBezTo>
                  <a:pt x="517891" y="105909"/>
                  <a:pt x="513824" y="116710"/>
                  <a:pt x="505690" y="126311"/>
                </a:cubicBezTo>
                <a:cubicBezTo>
                  <a:pt x="497556" y="135913"/>
                  <a:pt x="486221" y="143580"/>
                  <a:pt x="471686" y="149314"/>
                </a:cubicBezTo>
                <a:lnTo>
                  <a:pt x="488488" y="164316"/>
                </a:lnTo>
                <a:cubicBezTo>
                  <a:pt x="497689" y="159516"/>
                  <a:pt x="506123" y="153982"/>
                  <a:pt x="513791" y="147714"/>
                </a:cubicBezTo>
                <a:cubicBezTo>
                  <a:pt x="521459" y="141447"/>
                  <a:pt x="526893" y="134712"/>
                  <a:pt x="530093" y="127512"/>
                </a:cubicBezTo>
                <a:cubicBezTo>
                  <a:pt x="531693" y="130579"/>
                  <a:pt x="533993" y="133679"/>
                  <a:pt x="536994" y="136813"/>
                </a:cubicBezTo>
                <a:cubicBezTo>
                  <a:pt x="539994" y="139946"/>
                  <a:pt x="543361" y="142913"/>
                  <a:pt x="547095" y="145714"/>
                </a:cubicBezTo>
                <a:cubicBezTo>
                  <a:pt x="550829" y="148514"/>
                  <a:pt x="554729" y="151148"/>
                  <a:pt x="558796" y="153615"/>
                </a:cubicBezTo>
                <a:cubicBezTo>
                  <a:pt x="562864" y="156082"/>
                  <a:pt x="566764" y="158115"/>
                  <a:pt x="570498" y="159716"/>
                </a:cubicBezTo>
                <a:lnTo>
                  <a:pt x="584500" y="143514"/>
                </a:lnTo>
                <a:cubicBezTo>
                  <a:pt x="570498" y="138846"/>
                  <a:pt x="559930" y="132245"/>
                  <a:pt x="552796" y="123711"/>
                </a:cubicBezTo>
                <a:cubicBezTo>
                  <a:pt x="545662" y="115177"/>
                  <a:pt x="542094" y="105375"/>
                  <a:pt x="542094" y="94307"/>
                </a:cubicBezTo>
                <a:lnTo>
                  <a:pt x="542094" y="87307"/>
                </a:lnTo>
                <a:lnTo>
                  <a:pt x="574698" y="87307"/>
                </a:lnTo>
                <a:lnTo>
                  <a:pt x="574698" y="68504"/>
                </a:lnTo>
                <a:close/>
                <a:moveTo>
                  <a:pt x="947802" y="60903"/>
                </a:moveTo>
                <a:lnTo>
                  <a:pt x="947802" y="162916"/>
                </a:lnTo>
                <a:lnTo>
                  <a:pt x="908597" y="162916"/>
                </a:lnTo>
                <a:lnTo>
                  <a:pt x="908597" y="180318"/>
                </a:lnTo>
                <a:lnTo>
                  <a:pt x="947802" y="180318"/>
                </a:lnTo>
                <a:lnTo>
                  <a:pt x="947802" y="198120"/>
                </a:lnTo>
                <a:lnTo>
                  <a:pt x="970405" y="198120"/>
                </a:lnTo>
                <a:lnTo>
                  <a:pt x="970405" y="60903"/>
                </a:lnTo>
                <a:close/>
                <a:moveTo>
                  <a:pt x="776352" y="60903"/>
                </a:moveTo>
                <a:lnTo>
                  <a:pt x="776352" y="239926"/>
                </a:lnTo>
                <a:lnTo>
                  <a:pt x="798955" y="239926"/>
                </a:lnTo>
                <a:lnTo>
                  <a:pt x="798955" y="60903"/>
                </a:lnTo>
                <a:close/>
                <a:moveTo>
                  <a:pt x="598902" y="60903"/>
                </a:moveTo>
                <a:lnTo>
                  <a:pt x="598902" y="169717"/>
                </a:lnTo>
                <a:lnTo>
                  <a:pt x="621704" y="169717"/>
                </a:lnTo>
                <a:lnTo>
                  <a:pt x="621704" y="119511"/>
                </a:lnTo>
                <a:lnTo>
                  <a:pt x="644507" y="119511"/>
                </a:lnTo>
                <a:lnTo>
                  <a:pt x="644507" y="100508"/>
                </a:lnTo>
                <a:lnTo>
                  <a:pt x="621704" y="100508"/>
                </a:lnTo>
                <a:lnTo>
                  <a:pt x="621704" y="60903"/>
                </a:lnTo>
                <a:close/>
                <a:moveTo>
                  <a:pt x="434252" y="60903"/>
                </a:moveTo>
                <a:lnTo>
                  <a:pt x="434252" y="109909"/>
                </a:lnTo>
                <a:lnTo>
                  <a:pt x="408649" y="109909"/>
                </a:lnTo>
                <a:lnTo>
                  <a:pt x="408649" y="128312"/>
                </a:lnTo>
                <a:lnTo>
                  <a:pt x="434252" y="128312"/>
                </a:lnTo>
                <a:lnTo>
                  <a:pt x="434252" y="146914"/>
                </a:lnTo>
                <a:lnTo>
                  <a:pt x="408249" y="146914"/>
                </a:lnTo>
                <a:lnTo>
                  <a:pt x="408249" y="165316"/>
                </a:lnTo>
                <a:lnTo>
                  <a:pt x="434252" y="165316"/>
                </a:lnTo>
                <a:lnTo>
                  <a:pt x="434252" y="194720"/>
                </a:lnTo>
                <a:lnTo>
                  <a:pt x="456855" y="194720"/>
                </a:lnTo>
                <a:lnTo>
                  <a:pt x="456855" y="60903"/>
                </a:lnTo>
                <a:close/>
                <a:moveTo>
                  <a:pt x="331840" y="60103"/>
                </a:moveTo>
                <a:lnTo>
                  <a:pt x="331840" y="77105"/>
                </a:lnTo>
                <a:lnTo>
                  <a:pt x="387046" y="77105"/>
                </a:lnTo>
                <a:lnTo>
                  <a:pt x="387046" y="60103"/>
                </a:lnTo>
                <a:close/>
                <a:moveTo>
                  <a:pt x="878594" y="59303"/>
                </a:moveTo>
                <a:cubicBezTo>
                  <a:pt x="864992" y="59303"/>
                  <a:pt x="854191" y="62503"/>
                  <a:pt x="846190" y="68904"/>
                </a:cubicBezTo>
                <a:cubicBezTo>
                  <a:pt x="838189" y="75305"/>
                  <a:pt x="834188" y="83306"/>
                  <a:pt x="834188" y="92907"/>
                </a:cubicBezTo>
                <a:cubicBezTo>
                  <a:pt x="834188" y="102775"/>
                  <a:pt x="838222" y="110743"/>
                  <a:pt x="846290" y="116810"/>
                </a:cubicBezTo>
                <a:cubicBezTo>
                  <a:pt x="854357" y="122878"/>
                  <a:pt x="865125" y="125911"/>
                  <a:pt x="878594" y="125911"/>
                </a:cubicBezTo>
                <a:cubicBezTo>
                  <a:pt x="892595" y="125911"/>
                  <a:pt x="903597" y="122911"/>
                  <a:pt x="911598" y="116910"/>
                </a:cubicBezTo>
                <a:cubicBezTo>
                  <a:pt x="919599" y="110909"/>
                  <a:pt x="923599" y="102908"/>
                  <a:pt x="923599" y="92907"/>
                </a:cubicBezTo>
                <a:cubicBezTo>
                  <a:pt x="923599" y="83306"/>
                  <a:pt x="919599" y="75305"/>
                  <a:pt x="911598" y="68904"/>
                </a:cubicBezTo>
                <a:cubicBezTo>
                  <a:pt x="903597" y="62503"/>
                  <a:pt x="892595" y="59303"/>
                  <a:pt x="878594" y="59303"/>
                </a:cubicBez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30" name="모서리가 둥근 직사각형 129"/>
          <p:cNvSpPr/>
          <p:nvPr/>
        </p:nvSpPr>
        <p:spPr>
          <a:xfrm>
            <a:off x="5403147" y="5034252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8" name="자유형 137"/>
          <p:cNvSpPr/>
          <p:nvPr/>
        </p:nvSpPr>
        <p:spPr>
          <a:xfrm>
            <a:off x="5449646" y="5085677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849190" y="178518"/>
                </a:moveTo>
                <a:lnTo>
                  <a:pt x="849190" y="230924"/>
                </a:lnTo>
                <a:cubicBezTo>
                  <a:pt x="849190" y="233058"/>
                  <a:pt x="849557" y="234525"/>
                  <a:pt x="850290" y="235325"/>
                </a:cubicBezTo>
                <a:cubicBezTo>
                  <a:pt x="851023" y="236125"/>
                  <a:pt x="852457" y="236525"/>
                  <a:pt x="854591" y="236525"/>
                </a:cubicBezTo>
                <a:lnTo>
                  <a:pt x="973205" y="236525"/>
                </a:lnTo>
                <a:lnTo>
                  <a:pt x="973205" y="217323"/>
                </a:lnTo>
                <a:lnTo>
                  <a:pt x="871993" y="217323"/>
                </a:lnTo>
                <a:lnTo>
                  <a:pt x="871993" y="178518"/>
                </a:lnTo>
                <a:close/>
                <a:moveTo>
                  <a:pt x="332840" y="176518"/>
                </a:moveTo>
                <a:lnTo>
                  <a:pt x="332840" y="230924"/>
                </a:lnTo>
                <a:cubicBezTo>
                  <a:pt x="332840" y="233058"/>
                  <a:pt x="333206" y="234525"/>
                  <a:pt x="333940" y="235325"/>
                </a:cubicBezTo>
                <a:cubicBezTo>
                  <a:pt x="334673" y="236125"/>
                  <a:pt x="336107" y="236525"/>
                  <a:pt x="338240" y="236525"/>
                </a:cubicBezTo>
                <a:lnTo>
                  <a:pt x="457455" y="236525"/>
                </a:lnTo>
                <a:lnTo>
                  <a:pt x="457455" y="217323"/>
                </a:lnTo>
                <a:lnTo>
                  <a:pt x="355643" y="217323"/>
                </a:lnTo>
                <a:lnTo>
                  <a:pt x="355643" y="176518"/>
                </a:lnTo>
                <a:close/>
                <a:moveTo>
                  <a:pt x="688741" y="90907"/>
                </a:moveTo>
                <a:lnTo>
                  <a:pt x="713544" y="90907"/>
                </a:lnTo>
                <a:lnTo>
                  <a:pt x="712944" y="175718"/>
                </a:lnTo>
                <a:cubicBezTo>
                  <a:pt x="711077" y="175851"/>
                  <a:pt x="709277" y="175918"/>
                  <a:pt x="707544" y="175918"/>
                </a:cubicBezTo>
                <a:cubicBezTo>
                  <a:pt x="705810" y="175918"/>
                  <a:pt x="704010" y="175918"/>
                  <a:pt x="702143" y="175918"/>
                </a:cubicBezTo>
                <a:cubicBezTo>
                  <a:pt x="700276" y="176051"/>
                  <a:pt x="698276" y="176118"/>
                  <a:pt x="696142" y="176118"/>
                </a:cubicBezTo>
                <a:cubicBezTo>
                  <a:pt x="694009" y="176118"/>
                  <a:pt x="691675" y="176118"/>
                  <a:pt x="689141" y="176118"/>
                </a:cubicBezTo>
                <a:close/>
                <a:moveTo>
                  <a:pt x="355242" y="82506"/>
                </a:moveTo>
                <a:cubicBezTo>
                  <a:pt x="363243" y="82506"/>
                  <a:pt x="369444" y="85240"/>
                  <a:pt x="373845" y="90707"/>
                </a:cubicBezTo>
                <a:cubicBezTo>
                  <a:pt x="378245" y="96174"/>
                  <a:pt x="380446" y="102908"/>
                  <a:pt x="380446" y="110909"/>
                </a:cubicBezTo>
                <a:cubicBezTo>
                  <a:pt x="380446" y="118777"/>
                  <a:pt x="378245" y="125511"/>
                  <a:pt x="373845" y="131112"/>
                </a:cubicBezTo>
                <a:cubicBezTo>
                  <a:pt x="369444" y="136713"/>
                  <a:pt x="363243" y="139513"/>
                  <a:pt x="355242" y="139513"/>
                </a:cubicBezTo>
                <a:cubicBezTo>
                  <a:pt x="347241" y="139513"/>
                  <a:pt x="341041" y="136713"/>
                  <a:pt x="336640" y="131112"/>
                </a:cubicBezTo>
                <a:cubicBezTo>
                  <a:pt x="332240" y="125511"/>
                  <a:pt x="330039" y="118777"/>
                  <a:pt x="330039" y="110909"/>
                </a:cubicBezTo>
                <a:cubicBezTo>
                  <a:pt x="330039" y="102908"/>
                  <a:pt x="332206" y="96174"/>
                  <a:pt x="336540" y="90707"/>
                </a:cubicBezTo>
                <a:cubicBezTo>
                  <a:pt x="340874" y="85240"/>
                  <a:pt x="347108" y="82506"/>
                  <a:pt x="355242" y="82506"/>
                </a:cubicBezTo>
                <a:close/>
                <a:moveTo>
                  <a:pt x="482687" y="72105"/>
                </a:moveTo>
                <a:lnTo>
                  <a:pt x="482687" y="91107"/>
                </a:lnTo>
                <a:lnTo>
                  <a:pt x="509890" y="91107"/>
                </a:lnTo>
                <a:lnTo>
                  <a:pt x="509890" y="109509"/>
                </a:lnTo>
                <a:cubicBezTo>
                  <a:pt x="509890" y="128712"/>
                  <a:pt x="506623" y="145114"/>
                  <a:pt x="500089" y="158715"/>
                </a:cubicBezTo>
                <a:cubicBezTo>
                  <a:pt x="493555" y="172317"/>
                  <a:pt x="483287" y="183585"/>
                  <a:pt x="469285" y="192520"/>
                </a:cubicBezTo>
                <a:lnTo>
                  <a:pt x="487888" y="206521"/>
                </a:lnTo>
                <a:cubicBezTo>
                  <a:pt x="495489" y="200254"/>
                  <a:pt x="502389" y="193286"/>
                  <a:pt x="508590" y="185619"/>
                </a:cubicBezTo>
                <a:cubicBezTo>
                  <a:pt x="514791" y="177951"/>
                  <a:pt x="519092" y="170317"/>
                  <a:pt x="521492" y="162716"/>
                </a:cubicBezTo>
                <a:cubicBezTo>
                  <a:pt x="524292" y="169517"/>
                  <a:pt x="528559" y="176318"/>
                  <a:pt x="534293" y="183118"/>
                </a:cubicBezTo>
                <a:cubicBezTo>
                  <a:pt x="540028" y="189919"/>
                  <a:pt x="546628" y="195787"/>
                  <a:pt x="554096" y="200721"/>
                </a:cubicBezTo>
                <a:lnTo>
                  <a:pt x="569098" y="185519"/>
                </a:lnTo>
                <a:cubicBezTo>
                  <a:pt x="556296" y="177518"/>
                  <a:pt x="547162" y="167650"/>
                  <a:pt x="541694" y="155915"/>
                </a:cubicBezTo>
                <a:cubicBezTo>
                  <a:pt x="536227" y="144180"/>
                  <a:pt x="533493" y="128912"/>
                  <a:pt x="533493" y="110109"/>
                </a:cubicBezTo>
                <a:lnTo>
                  <a:pt x="533493" y="91107"/>
                </a:lnTo>
                <a:lnTo>
                  <a:pt x="560697" y="91107"/>
                </a:lnTo>
                <a:lnTo>
                  <a:pt x="560697" y="72105"/>
                </a:lnTo>
                <a:close/>
                <a:moveTo>
                  <a:pt x="650537" y="71505"/>
                </a:moveTo>
                <a:lnTo>
                  <a:pt x="650537" y="90907"/>
                </a:lnTo>
                <a:lnTo>
                  <a:pt x="666538" y="90907"/>
                </a:lnTo>
                <a:lnTo>
                  <a:pt x="666939" y="176118"/>
                </a:lnTo>
                <a:lnTo>
                  <a:pt x="646736" y="176118"/>
                </a:lnTo>
                <a:lnTo>
                  <a:pt x="646736" y="195320"/>
                </a:lnTo>
                <a:lnTo>
                  <a:pt x="667139" y="195320"/>
                </a:lnTo>
                <a:lnTo>
                  <a:pt x="715345" y="194720"/>
                </a:lnTo>
                <a:cubicBezTo>
                  <a:pt x="722012" y="194720"/>
                  <a:pt x="729613" y="194353"/>
                  <a:pt x="738147" y="193620"/>
                </a:cubicBezTo>
                <a:cubicBezTo>
                  <a:pt x="746682" y="192886"/>
                  <a:pt x="754349" y="192120"/>
                  <a:pt x="761150" y="191320"/>
                </a:cubicBezTo>
                <a:lnTo>
                  <a:pt x="761150" y="172117"/>
                </a:lnTo>
                <a:cubicBezTo>
                  <a:pt x="758883" y="172517"/>
                  <a:pt x="756550" y="172851"/>
                  <a:pt x="754149" y="173117"/>
                </a:cubicBezTo>
                <a:cubicBezTo>
                  <a:pt x="751749" y="173384"/>
                  <a:pt x="749416" y="173584"/>
                  <a:pt x="747149" y="173717"/>
                </a:cubicBezTo>
                <a:cubicBezTo>
                  <a:pt x="744882" y="173984"/>
                  <a:pt x="742748" y="174184"/>
                  <a:pt x="740748" y="174317"/>
                </a:cubicBezTo>
                <a:cubicBezTo>
                  <a:pt x="738748" y="174451"/>
                  <a:pt x="737081" y="174517"/>
                  <a:pt x="735747" y="174517"/>
                </a:cubicBezTo>
                <a:lnTo>
                  <a:pt x="735947" y="90907"/>
                </a:lnTo>
                <a:lnTo>
                  <a:pt x="752749" y="90907"/>
                </a:lnTo>
                <a:lnTo>
                  <a:pt x="752749" y="71505"/>
                </a:lnTo>
                <a:close/>
                <a:moveTo>
                  <a:pt x="830188" y="68104"/>
                </a:moveTo>
                <a:lnTo>
                  <a:pt x="830188" y="87307"/>
                </a:lnTo>
                <a:lnTo>
                  <a:pt x="888595" y="87307"/>
                </a:lnTo>
                <a:cubicBezTo>
                  <a:pt x="886061" y="103442"/>
                  <a:pt x="878927" y="117210"/>
                  <a:pt x="867192" y="128612"/>
                </a:cubicBezTo>
                <a:cubicBezTo>
                  <a:pt x="855457" y="140013"/>
                  <a:pt x="839122" y="148981"/>
                  <a:pt x="818186" y="155515"/>
                </a:cubicBezTo>
                <a:lnTo>
                  <a:pt x="832788" y="172317"/>
                </a:lnTo>
                <a:cubicBezTo>
                  <a:pt x="858791" y="162849"/>
                  <a:pt x="878227" y="149781"/>
                  <a:pt x="891095" y="133112"/>
                </a:cubicBezTo>
                <a:cubicBezTo>
                  <a:pt x="903963" y="116443"/>
                  <a:pt x="911398" y="96641"/>
                  <a:pt x="913398" y="73705"/>
                </a:cubicBezTo>
                <a:cubicBezTo>
                  <a:pt x="913398" y="71705"/>
                  <a:pt x="912965" y="70271"/>
                  <a:pt x="912098" y="69404"/>
                </a:cubicBezTo>
                <a:cubicBezTo>
                  <a:pt x="911231" y="68538"/>
                  <a:pt x="909797" y="68104"/>
                  <a:pt x="907797" y="68104"/>
                </a:cubicBezTo>
                <a:close/>
                <a:moveTo>
                  <a:pt x="355242" y="63304"/>
                </a:moveTo>
                <a:cubicBezTo>
                  <a:pt x="347642" y="63304"/>
                  <a:pt x="340907" y="64570"/>
                  <a:pt x="335040" y="67104"/>
                </a:cubicBezTo>
                <a:cubicBezTo>
                  <a:pt x="329173" y="69638"/>
                  <a:pt x="324172" y="73038"/>
                  <a:pt x="320038" y="77305"/>
                </a:cubicBezTo>
                <a:cubicBezTo>
                  <a:pt x="315904" y="81706"/>
                  <a:pt x="312771" y="86773"/>
                  <a:pt x="310637" y="92507"/>
                </a:cubicBezTo>
                <a:cubicBezTo>
                  <a:pt x="308503" y="98241"/>
                  <a:pt x="307437" y="104375"/>
                  <a:pt x="307437" y="110909"/>
                </a:cubicBezTo>
                <a:cubicBezTo>
                  <a:pt x="307437" y="117444"/>
                  <a:pt x="308503" y="123611"/>
                  <a:pt x="310637" y="129412"/>
                </a:cubicBezTo>
                <a:cubicBezTo>
                  <a:pt x="312771" y="135213"/>
                  <a:pt x="315904" y="140246"/>
                  <a:pt x="320038" y="144514"/>
                </a:cubicBezTo>
                <a:cubicBezTo>
                  <a:pt x="324172" y="148914"/>
                  <a:pt x="329206" y="152381"/>
                  <a:pt x="335140" y="154915"/>
                </a:cubicBezTo>
                <a:cubicBezTo>
                  <a:pt x="341074" y="157449"/>
                  <a:pt x="347775" y="158715"/>
                  <a:pt x="355242" y="158715"/>
                </a:cubicBezTo>
                <a:cubicBezTo>
                  <a:pt x="362577" y="158715"/>
                  <a:pt x="369211" y="157449"/>
                  <a:pt x="375145" y="154915"/>
                </a:cubicBezTo>
                <a:cubicBezTo>
                  <a:pt x="381079" y="152381"/>
                  <a:pt x="386113" y="148914"/>
                  <a:pt x="390247" y="144514"/>
                </a:cubicBezTo>
                <a:cubicBezTo>
                  <a:pt x="394381" y="140246"/>
                  <a:pt x="397548" y="135213"/>
                  <a:pt x="399748" y="129412"/>
                </a:cubicBezTo>
                <a:cubicBezTo>
                  <a:pt x="401948" y="123611"/>
                  <a:pt x="403048" y="117444"/>
                  <a:pt x="403048" y="110909"/>
                </a:cubicBezTo>
                <a:cubicBezTo>
                  <a:pt x="403048" y="104375"/>
                  <a:pt x="401948" y="98241"/>
                  <a:pt x="399748" y="92507"/>
                </a:cubicBezTo>
                <a:cubicBezTo>
                  <a:pt x="397548" y="86773"/>
                  <a:pt x="394381" y="81706"/>
                  <a:pt x="390247" y="77305"/>
                </a:cubicBezTo>
                <a:cubicBezTo>
                  <a:pt x="386246" y="73038"/>
                  <a:pt x="381279" y="69638"/>
                  <a:pt x="375345" y="67104"/>
                </a:cubicBezTo>
                <a:cubicBezTo>
                  <a:pt x="369411" y="64570"/>
                  <a:pt x="362710" y="63304"/>
                  <a:pt x="355242" y="63304"/>
                </a:cubicBezTo>
                <a:close/>
                <a:moveTo>
                  <a:pt x="767351" y="60903"/>
                </a:moveTo>
                <a:lnTo>
                  <a:pt x="767351" y="239926"/>
                </a:lnTo>
                <a:lnTo>
                  <a:pt x="789954" y="239926"/>
                </a:lnTo>
                <a:lnTo>
                  <a:pt x="789954" y="139313"/>
                </a:lnTo>
                <a:lnTo>
                  <a:pt x="814357" y="139313"/>
                </a:lnTo>
                <a:lnTo>
                  <a:pt x="814357" y="119110"/>
                </a:lnTo>
                <a:lnTo>
                  <a:pt x="789954" y="119110"/>
                </a:lnTo>
                <a:lnTo>
                  <a:pt x="789954" y="60903"/>
                </a:lnTo>
                <a:close/>
                <a:moveTo>
                  <a:pt x="609703" y="60903"/>
                </a:moveTo>
                <a:lnTo>
                  <a:pt x="609703" y="123311"/>
                </a:lnTo>
                <a:lnTo>
                  <a:pt x="594501" y="123311"/>
                </a:lnTo>
                <a:lnTo>
                  <a:pt x="594501" y="63904"/>
                </a:lnTo>
                <a:lnTo>
                  <a:pt x="572498" y="63904"/>
                </a:lnTo>
                <a:lnTo>
                  <a:pt x="572498" y="231525"/>
                </a:lnTo>
                <a:lnTo>
                  <a:pt x="594501" y="231525"/>
                </a:lnTo>
                <a:lnTo>
                  <a:pt x="594501" y="146314"/>
                </a:lnTo>
                <a:lnTo>
                  <a:pt x="609703" y="146314"/>
                </a:lnTo>
                <a:lnTo>
                  <a:pt x="609703" y="239926"/>
                </a:lnTo>
                <a:lnTo>
                  <a:pt x="631506" y="239926"/>
                </a:lnTo>
                <a:lnTo>
                  <a:pt x="631506" y="60903"/>
                </a:lnTo>
                <a:close/>
                <a:moveTo>
                  <a:pt x="430852" y="60903"/>
                </a:moveTo>
                <a:lnTo>
                  <a:pt x="430852" y="192920"/>
                </a:lnTo>
                <a:lnTo>
                  <a:pt x="453255" y="192920"/>
                </a:lnTo>
                <a:lnTo>
                  <a:pt x="453255" y="60903"/>
                </a:lnTo>
                <a:close/>
                <a:moveTo>
                  <a:pt x="946602" y="60703"/>
                </a:moveTo>
                <a:lnTo>
                  <a:pt x="946602" y="87707"/>
                </a:lnTo>
                <a:lnTo>
                  <a:pt x="915598" y="87707"/>
                </a:lnTo>
                <a:lnTo>
                  <a:pt x="915598" y="106509"/>
                </a:lnTo>
                <a:lnTo>
                  <a:pt x="946602" y="106509"/>
                </a:lnTo>
                <a:lnTo>
                  <a:pt x="946602" y="130912"/>
                </a:lnTo>
                <a:lnTo>
                  <a:pt x="911998" y="130912"/>
                </a:lnTo>
                <a:lnTo>
                  <a:pt x="911998" y="149714"/>
                </a:lnTo>
                <a:lnTo>
                  <a:pt x="946602" y="149714"/>
                </a:lnTo>
                <a:lnTo>
                  <a:pt x="946602" y="191119"/>
                </a:lnTo>
                <a:lnTo>
                  <a:pt x="969005" y="191119"/>
                </a:lnTo>
                <a:lnTo>
                  <a:pt x="969005" y="60703"/>
                </a:ln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  <p:sp>
        <p:nvSpPr>
          <p:cNvPr id="133" name="모서리가 둥근 직사각형 132"/>
          <p:cNvSpPr/>
          <p:nvPr/>
        </p:nvSpPr>
        <p:spPr>
          <a:xfrm>
            <a:off x="9521053" y="4540177"/>
            <a:ext cx="1382794" cy="414840"/>
          </a:xfrm>
          <a:prstGeom prst="roundRect">
            <a:avLst/>
          </a:prstGeom>
          <a:solidFill>
            <a:srgbClr val="504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6" name="자유형 135"/>
          <p:cNvSpPr/>
          <p:nvPr/>
        </p:nvSpPr>
        <p:spPr>
          <a:xfrm>
            <a:off x="9567552" y="4591602"/>
            <a:ext cx="1289796" cy="311992"/>
          </a:xfrm>
          <a:custGeom>
            <a:avLst/>
            <a:gdLst/>
            <a:ahLst/>
            <a:cxnLst/>
            <a:rect l="l" t="t" r="r" b="b"/>
            <a:pathLst>
              <a:path w="1289796" h="311992">
                <a:moveTo>
                  <a:pt x="953917" y="191920"/>
                </a:moveTo>
                <a:lnTo>
                  <a:pt x="1029927" y="191920"/>
                </a:lnTo>
                <a:lnTo>
                  <a:pt x="1029927" y="219523"/>
                </a:lnTo>
                <a:lnTo>
                  <a:pt x="953917" y="219523"/>
                </a:lnTo>
                <a:close/>
                <a:moveTo>
                  <a:pt x="762865" y="188519"/>
                </a:moveTo>
                <a:lnTo>
                  <a:pt x="762865" y="230924"/>
                </a:lnTo>
                <a:cubicBezTo>
                  <a:pt x="762865" y="233058"/>
                  <a:pt x="763231" y="234525"/>
                  <a:pt x="763965" y="235325"/>
                </a:cubicBezTo>
                <a:cubicBezTo>
                  <a:pt x="764698" y="236125"/>
                  <a:pt x="766132" y="236525"/>
                  <a:pt x="768265" y="236525"/>
                </a:cubicBezTo>
                <a:lnTo>
                  <a:pt x="888080" y="236525"/>
                </a:lnTo>
                <a:lnTo>
                  <a:pt x="888080" y="217323"/>
                </a:lnTo>
                <a:lnTo>
                  <a:pt x="786068" y="217323"/>
                </a:lnTo>
                <a:lnTo>
                  <a:pt x="786068" y="188519"/>
                </a:lnTo>
                <a:close/>
                <a:moveTo>
                  <a:pt x="477572" y="185519"/>
                </a:moveTo>
                <a:cubicBezTo>
                  <a:pt x="489440" y="185519"/>
                  <a:pt x="499041" y="187219"/>
                  <a:pt x="506375" y="190619"/>
                </a:cubicBezTo>
                <a:cubicBezTo>
                  <a:pt x="513710" y="194020"/>
                  <a:pt x="517377" y="198854"/>
                  <a:pt x="517377" y="205121"/>
                </a:cubicBezTo>
                <a:cubicBezTo>
                  <a:pt x="517377" y="211255"/>
                  <a:pt x="513676" y="216189"/>
                  <a:pt x="506275" y="219923"/>
                </a:cubicBezTo>
                <a:cubicBezTo>
                  <a:pt x="498874" y="223657"/>
                  <a:pt x="489307" y="225524"/>
                  <a:pt x="477572" y="225524"/>
                </a:cubicBezTo>
                <a:cubicBezTo>
                  <a:pt x="466104" y="225524"/>
                  <a:pt x="456603" y="223690"/>
                  <a:pt x="449068" y="220023"/>
                </a:cubicBezTo>
                <a:cubicBezTo>
                  <a:pt x="441534" y="216356"/>
                  <a:pt x="437767" y="211389"/>
                  <a:pt x="437767" y="205121"/>
                </a:cubicBezTo>
                <a:cubicBezTo>
                  <a:pt x="437767" y="198987"/>
                  <a:pt x="441501" y="194187"/>
                  <a:pt x="448968" y="190719"/>
                </a:cubicBezTo>
                <a:cubicBezTo>
                  <a:pt x="456436" y="187252"/>
                  <a:pt x="465970" y="185519"/>
                  <a:pt x="477572" y="185519"/>
                </a:cubicBezTo>
                <a:close/>
                <a:moveTo>
                  <a:pt x="236513" y="182518"/>
                </a:moveTo>
                <a:lnTo>
                  <a:pt x="236513" y="230924"/>
                </a:lnTo>
                <a:cubicBezTo>
                  <a:pt x="236513" y="233058"/>
                  <a:pt x="236880" y="234525"/>
                  <a:pt x="237613" y="235325"/>
                </a:cubicBezTo>
                <a:cubicBezTo>
                  <a:pt x="238347" y="236125"/>
                  <a:pt x="239780" y="236525"/>
                  <a:pt x="241914" y="236525"/>
                </a:cubicBezTo>
                <a:lnTo>
                  <a:pt x="366329" y="236525"/>
                </a:lnTo>
                <a:lnTo>
                  <a:pt x="366329" y="217323"/>
                </a:lnTo>
                <a:lnTo>
                  <a:pt x="259316" y="217323"/>
                </a:lnTo>
                <a:lnTo>
                  <a:pt x="259316" y="182518"/>
                </a:lnTo>
                <a:close/>
                <a:moveTo>
                  <a:pt x="937115" y="173317"/>
                </a:moveTo>
                <a:cubicBezTo>
                  <a:pt x="934981" y="173317"/>
                  <a:pt x="933515" y="173751"/>
                  <a:pt x="932714" y="174617"/>
                </a:cubicBezTo>
                <a:cubicBezTo>
                  <a:pt x="931914" y="175484"/>
                  <a:pt x="931514" y="176918"/>
                  <a:pt x="931514" y="178918"/>
                </a:cubicBezTo>
                <a:lnTo>
                  <a:pt x="931514" y="232325"/>
                </a:lnTo>
                <a:cubicBezTo>
                  <a:pt x="931514" y="234458"/>
                  <a:pt x="931914" y="235925"/>
                  <a:pt x="932714" y="236725"/>
                </a:cubicBezTo>
                <a:cubicBezTo>
                  <a:pt x="933515" y="237525"/>
                  <a:pt x="934981" y="237925"/>
                  <a:pt x="937115" y="237925"/>
                </a:cubicBezTo>
                <a:lnTo>
                  <a:pt x="1046929" y="237925"/>
                </a:lnTo>
                <a:cubicBezTo>
                  <a:pt x="1048929" y="237925"/>
                  <a:pt x="1050362" y="237525"/>
                  <a:pt x="1051229" y="236725"/>
                </a:cubicBezTo>
                <a:cubicBezTo>
                  <a:pt x="1052096" y="235925"/>
                  <a:pt x="1052529" y="234458"/>
                  <a:pt x="1052529" y="232325"/>
                </a:cubicBezTo>
                <a:lnTo>
                  <a:pt x="1052529" y="178918"/>
                </a:lnTo>
                <a:cubicBezTo>
                  <a:pt x="1052529" y="176918"/>
                  <a:pt x="1052096" y="175484"/>
                  <a:pt x="1051229" y="174617"/>
                </a:cubicBezTo>
                <a:cubicBezTo>
                  <a:pt x="1050362" y="173751"/>
                  <a:pt x="1048929" y="173317"/>
                  <a:pt x="1046929" y="173317"/>
                </a:cubicBezTo>
                <a:close/>
                <a:moveTo>
                  <a:pt x="477572" y="167717"/>
                </a:moveTo>
                <a:cubicBezTo>
                  <a:pt x="468637" y="167717"/>
                  <a:pt x="460303" y="168583"/>
                  <a:pt x="452569" y="170317"/>
                </a:cubicBezTo>
                <a:cubicBezTo>
                  <a:pt x="444834" y="172050"/>
                  <a:pt x="438034" y="174517"/>
                  <a:pt x="432166" y="177718"/>
                </a:cubicBezTo>
                <a:cubicBezTo>
                  <a:pt x="426432" y="181052"/>
                  <a:pt x="421898" y="185052"/>
                  <a:pt x="418564" y="189719"/>
                </a:cubicBezTo>
                <a:cubicBezTo>
                  <a:pt x="415231" y="194387"/>
                  <a:pt x="413564" y="199654"/>
                  <a:pt x="413564" y="205521"/>
                </a:cubicBezTo>
                <a:cubicBezTo>
                  <a:pt x="413564" y="211655"/>
                  <a:pt x="415164" y="217056"/>
                  <a:pt x="418364" y="221723"/>
                </a:cubicBezTo>
                <a:cubicBezTo>
                  <a:pt x="421565" y="226391"/>
                  <a:pt x="426032" y="230324"/>
                  <a:pt x="431766" y="233525"/>
                </a:cubicBezTo>
                <a:cubicBezTo>
                  <a:pt x="437500" y="236725"/>
                  <a:pt x="444234" y="239125"/>
                  <a:pt x="451969" y="240726"/>
                </a:cubicBezTo>
                <a:cubicBezTo>
                  <a:pt x="459703" y="242326"/>
                  <a:pt x="468171" y="243126"/>
                  <a:pt x="477372" y="243126"/>
                </a:cubicBezTo>
                <a:cubicBezTo>
                  <a:pt x="486573" y="243126"/>
                  <a:pt x="495074" y="242326"/>
                  <a:pt x="502875" y="240726"/>
                </a:cubicBezTo>
                <a:cubicBezTo>
                  <a:pt x="510676" y="239125"/>
                  <a:pt x="517510" y="236725"/>
                  <a:pt x="523378" y="233525"/>
                </a:cubicBezTo>
                <a:cubicBezTo>
                  <a:pt x="529112" y="230324"/>
                  <a:pt x="533612" y="226391"/>
                  <a:pt x="536879" y="221723"/>
                </a:cubicBezTo>
                <a:cubicBezTo>
                  <a:pt x="540146" y="217056"/>
                  <a:pt x="541780" y="211655"/>
                  <a:pt x="541780" y="205521"/>
                </a:cubicBezTo>
                <a:cubicBezTo>
                  <a:pt x="541780" y="199521"/>
                  <a:pt x="540146" y="194187"/>
                  <a:pt x="536879" y="189519"/>
                </a:cubicBezTo>
                <a:cubicBezTo>
                  <a:pt x="533612" y="184852"/>
                  <a:pt x="529112" y="180918"/>
                  <a:pt x="523378" y="177718"/>
                </a:cubicBezTo>
                <a:cubicBezTo>
                  <a:pt x="517643" y="174517"/>
                  <a:pt x="510843" y="172050"/>
                  <a:pt x="502975" y="170317"/>
                </a:cubicBezTo>
                <a:cubicBezTo>
                  <a:pt x="495107" y="168583"/>
                  <a:pt x="486640" y="167717"/>
                  <a:pt x="477572" y="167717"/>
                </a:cubicBezTo>
                <a:close/>
                <a:moveTo>
                  <a:pt x="215911" y="149514"/>
                </a:moveTo>
                <a:lnTo>
                  <a:pt x="215911" y="168517"/>
                </a:lnTo>
                <a:lnTo>
                  <a:pt x="289720" y="168517"/>
                </a:lnTo>
                <a:lnTo>
                  <a:pt x="289720" y="204721"/>
                </a:lnTo>
                <a:lnTo>
                  <a:pt x="312923" y="204721"/>
                </a:lnTo>
                <a:lnTo>
                  <a:pt x="312923" y="168517"/>
                </a:lnTo>
                <a:lnTo>
                  <a:pt x="380931" y="168517"/>
                </a:lnTo>
                <a:lnTo>
                  <a:pt x="380931" y="149514"/>
                </a:lnTo>
                <a:close/>
                <a:moveTo>
                  <a:pt x="856676" y="130712"/>
                </a:moveTo>
                <a:cubicBezTo>
                  <a:pt x="852276" y="131512"/>
                  <a:pt x="846842" y="132212"/>
                  <a:pt x="840374" y="132812"/>
                </a:cubicBezTo>
                <a:cubicBezTo>
                  <a:pt x="833907" y="133412"/>
                  <a:pt x="827273" y="133979"/>
                  <a:pt x="820472" y="134512"/>
                </a:cubicBezTo>
                <a:cubicBezTo>
                  <a:pt x="813804" y="134912"/>
                  <a:pt x="807470" y="135213"/>
                  <a:pt x="801469" y="135413"/>
                </a:cubicBezTo>
                <a:cubicBezTo>
                  <a:pt x="795469" y="135613"/>
                  <a:pt x="790802" y="135713"/>
                  <a:pt x="787468" y="135713"/>
                </a:cubicBezTo>
                <a:lnTo>
                  <a:pt x="735661" y="135713"/>
                </a:lnTo>
                <a:lnTo>
                  <a:pt x="735661" y="154115"/>
                </a:lnTo>
                <a:lnTo>
                  <a:pt x="773266" y="154115"/>
                </a:lnTo>
                <a:lnTo>
                  <a:pt x="773266" y="182318"/>
                </a:lnTo>
                <a:lnTo>
                  <a:pt x="795869" y="182318"/>
                </a:lnTo>
                <a:lnTo>
                  <a:pt x="795869" y="153715"/>
                </a:lnTo>
                <a:cubicBezTo>
                  <a:pt x="807470" y="153448"/>
                  <a:pt x="818572" y="152981"/>
                  <a:pt x="829173" y="152315"/>
                </a:cubicBezTo>
                <a:cubicBezTo>
                  <a:pt x="839774" y="151648"/>
                  <a:pt x="848942" y="150581"/>
                  <a:pt x="856676" y="149114"/>
                </a:cubicBezTo>
                <a:close/>
                <a:moveTo>
                  <a:pt x="486173" y="97708"/>
                </a:moveTo>
                <a:lnTo>
                  <a:pt x="516177" y="97708"/>
                </a:lnTo>
                <a:lnTo>
                  <a:pt x="516177" y="118710"/>
                </a:lnTo>
                <a:lnTo>
                  <a:pt x="486573" y="118710"/>
                </a:lnTo>
                <a:cubicBezTo>
                  <a:pt x="486840" y="117244"/>
                  <a:pt x="487073" y="115710"/>
                  <a:pt x="487273" y="114110"/>
                </a:cubicBezTo>
                <a:cubicBezTo>
                  <a:pt x="487473" y="112510"/>
                  <a:pt x="487573" y="110843"/>
                  <a:pt x="487573" y="109109"/>
                </a:cubicBezTo>
                <a:cubicBezTo>
                  <a:pt x="487573" y="107109"/>
                  <a:pt x="487440" y="105175"/>
                  <a:pt x="487173" y="103309"/>
                </a:cubicBezTo>
                <a:cubicBezTo>
                  <a:pt x="486906" y="101442"/>
                  <a:pt x="486573" y="99575"/>
                  <a:pt x="486173" y="97708"/>
                </a:cubicBezTo>
                <a:close/>
                <a:moveTo>
                  <a:pt x="439967" y="82106"/>
                </a:moveTo>
                <a:cubicBezTo>
                  <a:pt x="447568" y="82106"/>
                  <a:pt x="453602" y="84740"/>
                  <a:pt x="458069" y="90007"/>
                </a:cubicBezTo>
                <a:cubicBezTo>
                  <a:pt x="462537" y="95274"/>
                  <a:pt x="464770" y="101642"/>
                  <a:pt x="464770" y="109109"/>
                </a:cubicBezTo>
                <a:cubicBezTo>
                  <a:pt x="464770" y="116310"/>
                  <a:pt x="462537" y="122611"/>
                  <a:pt x="458069" y="128012"/>
                </a:cubicBezTo>
                <a:cubicBezTo>
                  <a:pt x="453602" y="133412"/>
                  <a:pt x="447568" y="136113"/>
                  <a:pt x="439967" y="136113"/>
                </a:cubicBezTo>
                <a:cubicBezTo>
                  <a:pt x="432233" y="136113"/>
                  <a:pt x="426165" y="133412"/>
                  <a:pt x="421765" y="128012"/>
                </a:cubicBezTo>
                <a:cubicBezTo>
                  <a:pt x="417364" y="122611"/>
                  <a:pt x="415164" y="116310"/>
                  <a:pt x="415164" y="109109"/>
                </a:cubicBezTo>
                <a:cubicBezTo>
                  <a:pt x="415164" y="101508"/>
                  <a:pt x="417364" y="95107"/>
                  <a:pt x="421765" y="89907"/>
                </a:cubicBezTo>
                <a:cubicBezTo>
                  <a:pt x="426165" y="84706"/>
                  <a:pt x="432233" y="82106"/>
                  <a:pt x="439967" y="82106"/>
                </a:cubicBezTo>
                <a:close/>
                <a:moveTo>
                  <a:pt x="792868" y="77705"/>
                </a:moveTo>
                <a:cubicBezTo>
                  <a:pt x="800869" y="77705"/>
                  <a:pt x="806637" y="79039"/>
                  <a:pt x="810170" y="81706"/>
                </a:cubicBezTo>
                <a:cubicBezTo>
                  <a:pt x="813704" y="84373"/>
                  <a:pt x="815471" y="88107"/>
                  <a:pt x="815471" y="92907"/>
                </a:cubicBezTo>
                <a:cubicBezTo>
                  <a:pt x="815471" y="97975"/>
                  <a:pt x="813671" y="101775"/>
                  <a:pt x="810070" y="104309"/>
                </a:cubicBezTo>
                <a:cubicBezTo>
                  <a:pt x="806470" y="106842"/>
                  <a:pt x="800736" y="108109"/>
                  <a:pt x="792868" y="108109"/>
                </a:cubicBezTo>
                <a:cubicBezTo>
                  <a:pt x="785267" y="108109"/>
                  <a:pt x="779733" y="106842"/>
                  <a:pt x="776266" y="104309"/>
                </a:cubicBezTo>
                <a:cubicBezTo>
                  <a:pt x="772799" y="101775"/>
                  <a:pt x="771066" y="97975"/>
                  <a:pt x="771066" y="92907"/>
                </a:cubicBezTo>
                <a:cubicBezTo>
                  <a:pt x="771066" y="88107"/>
                  <a:pt x="772832" y="84373"/>
                  <a:pt x="776366" y="81706"/>
                </a:cubicBezTo>
                <a:cubicBezTo>
                  <a:pt x="779900" y="79039"/>
                  <a:pt x="785401" y="77705"/>
                  <a:pt x="792868" y="77705"/>
                </a:cubicBezTo>
                <a:close/>
                <a:moveTo>
                  <a:pt x="298321" y="77305"/>
                </a:moveTo>
                <a:cubicBezTo>
                  <a:pt x="310456" y="77305"/>
                  <a:pt x="320324" y="79106"/>
                  <a:pt x="327925" y="82706"/>
                </a:cubicBezTo>
                <a:cubicBezTo>
                  <a:pt x="335526" y="86306"/>
                  <a:pt x="339326" y="91307"/>
                  <a:pt x="339326" y="97708"/>
                </a:cubicBezTo>
                <a:cubicBezTo>
                  <a:pt x="339326" y="103975"/>
                  <a:pt x="335492" y="108876"/>
                  <a:pt x="327825" y="112410"/>
                </a:cubicBezTo>
                <a:cubicBezTo>
                  <a:pt x="320157" y="115943"/>
                  <a:pt x="310322" y="117710"/>
                  <a:pt x="298321" y="117710"/>
                </a:cubicBezTo>
                <a:cubicBezTo>
                  <a:pt x="286186" y="117710"/>
                  <a:pt x="276318" y="115943"/>
                  <a:pt x="268717" y="112410"/>
                </a:cubicBezTo>
                <a:cubicBezTo>
                  <a:pt x="261116" y="108876"/>
                  <a:pt x="257316" y="103975"/>
                  <a:pt x="257316" y="97708"/>
                </a:cubicBezTo>
                <a:cubicBezTo>
                  <a:pt x="257316" y="91307"/>
                  <a:pt x="261083" y="86306"/>
                  <a:pt x="268617" y="82706"/>
                </a:cubicBezTo>
                <a:cubicBezTo>
                  <a:pt x="276151" y="79106"/>
                  <a:pt x="286053" y="77305"/>
                  <a:pt x="298321" y="77305"/>
                </a:cubicBezTo>
                <a:close/>
                <a:moveTo>
                  <a:pt x="570612" y="71305"/>
                </a:moveTo>
                <a:lnTo>
                  <a:pt x="570612" y="90107"/>
                </a:lnTo>
                <a:lnTo>
                  <a:pt x="606617" y="90107"/>
                </a:lnTo>
                <a:lnTo>
                  <a:pt x="606617" y="104709"/>
                </a:lnTo>
                <a:cubicBezTo>
                  <a:pt x="606617" y="125245"/>
                  <a:pt x="602183" y="142647"/>
                  <a:pt x="593315" y="156915"/>
                </a:cubicBezTo>
                <a:cubicBezTo>
                  <a:pt x="584447" y="171184"/>
                  <a:pt x="572612" y="182718"/>
                  <a:pt x="557810" y="191520"/>
                </a:cubicBezTo>
                <a:lnTo>
                  <a:pt x="576413" y="206521"/>
                </a:lnTo>
                <a:cubicBezTo>
                  <a:pt x="585347" y="200121"/>
                  <a:pt x="593782" y="192386"/>
                  <a:pt x="601716" y="183319"/>
                </a:cubicBezTo>
                <a:cubicBezTo>
                  <a:pt x="609650" y="174251"/>
                  <a:pt x="615351" y="164983"/>
                  <a:pt x="618818" y="155515"/>
                </a:cubicBezTo>
                <a:cubicBezTo>
                  <a:pt x="622152" y="164183"/>
                  <a:pt x="627552" y="172584"/>
                  <a:pt x="635020" y="180718"/>
                </a:cubicBezTo>
                <a:cubicBezTo>
                  <a:pt x="642488" y="188853"/>
                  <a:pt x="651022" y="195987"/>
                  <a:pt x="660623" y="202121"/>
                </a:cubicBezTo>
                <a:lnTo>
                  <a:pt x="676625" y="186719"/>
                </a:lnTo>
                <a:cubicBezTo>
                  <a:pt x="660623" y="177651"/>
                  <a:pt x="648988" y="166316"/>
                  <a:pt x="641721" y="152715"/>
                </a:cubicBezTo>
                <a:cubicBezTo>
                  <a:pt x="634453" y="139113"/>
                  <a:pt x="630820" y="123444"/>
                  <a:pt x="630820" y="105709"/>
                </a:cubicBezTo>
                <a:lnTo>
                  <a:pt x="630820" y="90107"/>
                </a:lnTo>
                <a:lnTo>
                  <a:pt x="667224" y="90107"/>
                </a:lnTo>
                <a:lnTo>
                  <a:pt x="667224" y="71305"/>
                </a:lnTo>
                <a:close/>
                <a:moveTo>
                  <a:pt x="918913" y="66904"/>
                </a:moveTo>
                <a:cubicBezTo>
                  <a:pt x="916779" y="66904"/>
                  <a:pt x="915312" y="67337"/>
                  <a:pt x="914512" y="68204"/>
                </a:cubicBezTo>
                <a:cubicBezTo>
                  <a:pt x="913712" y="69071"/>
                  <a:pt x="913312" y="70504"/>
                  <a:pt x="913312" y="72505"/>
                </a:cubicBezTo>
                <a:lnTo>
                  <a:pt x="913312" y="152315"/>
                </a:lnTo>
                <a:cubicBezTo>
                  <a:pt x="913312" y="154448"/>
                  <a:pt x="913679" y="155915"/>
                  <a:pt x="914412" y="156715"/>
                </a:cubicBezTo>
                <a:cubicBezTo>
                  <a:pt x="915146" y="157515"/>
                  <a:pt x="916579" y="157915"/>
                  <a:pt x="918713" y="157915"/>
                </a:cubicBezTo>
                <a:cubicBezTo>
                  <a:pt x="919379" y="157915"/>
                  <a:pt x="921846" y="157915"/>
                  <a:pt x="926114" y="157915"/>
                </a:cubicBezTo>
                <a:cubicBezTo>
                  <a:pt x="930381" y="157915"/>
                  <a:pt x="935515" y="157849"/>
                  <a:pt x="941516" y="157715"/>
                </a:cubicBezTo>
                <a:cubicBezTo>
                  <a:pt x="947383" y="157715"/>
                  <a:pt x="953584" y="157615"/>
                  <a:pt x="960118" y="157415"/>
                </a:cubicBezTo>
                <a:cubicBezTo>
                  <a:pt x="966652" y="157215"/>
                  <a:pt x="972519" y="156982"/>
                  <a:pt x="977720" y="156715"/>
                </a:cubicBezTo>
                <a:cubicBezTo>
                  <a:pt x="986521" y="156315"/>
                  <a:pt x="994789" y="155748"/>
                  <a:pt x="1002523" y="155015"/>
                </a:cubicBezTo>
                <a:cubicBezTo>
                  <a:pt x="1010258" y="154282"/>
                  <a:pt x="1016925" y="153515"/>
                  <a:pt x="1022526" y="152715"/>
                </a:cubicBezTo>
                <a:lnTo>
                  <a:pt x="1022526" y="134712"/>
                </a:lnTo>
                <a:cubicBezTo>
                  <a:pt x="1019059" y="135379"/>
                  <a:pt x="1015058" y="135946"/>
                  <a:pt x="1010524" y="136413"/>
                </a:cubicBezTo>
                <a:cubicBezTo>
                  <a:pt x="1005990" y="136879"/>
                  <a:pt x="1001323" y="137313"/>
                  <a:pt x="996522" y="137713"/>
                </a:cubicBezTo>
                <a:cubicBezTo>
                  <a:pt x="991722" y="138113"/>
                  <a:pt x="986921" y="138446"/>
                  <a:pt x="982121" y="138713"/>
                </a:cubicBezTo>
                <a:cubicBezTo>
                  <a:pt x="977320" y="138980"/>
                  <a:pt x="972986" y="139113"/>
                  <a:pt x="969119" y="139113"/>
                </a:cubicBezTo>
                <a:lnTo>
                  <a:pt x="935715" y="139313"/>
                </a:lnTo>
                <a:lnTo>
                  <a:pt x="935715" y="120711"/>
                </a:lnTo>
                <a:lnTo>
                  <a:pt x="1001723" y="120711"/>
                </a:lnTo>
                <a:lnTo>
                  <a:pt x="1001723" y="103709"/>
                </a:lnTo>
                <a:lnTo>
                  <a:pt x="935715" y="103709"/>
                </a:lnTo>
                <a:lnTo>
                  <a:pt x="935715" y="85506"/>
                </a:lnTo>
                <a:lnTo>
                  <a:pt x="1003723" y="85506"/>
                </a:lnTo>
                <a:lnTo>
                  <a:pt x="1003723" y="66904"/>
                </a:lnTo>
                <a:close/>
                <a:moveTo>
                  <a:pt x="1029927" y="60903"/>
                </a:moveTo>
                <a:lnTo>
                  <a:pt x="1029927" y="165916"/>
                </a:lnTo>
                <a:lnTo>
                  <a:pt x="1052729" y="165916"/>
                </a:lnTo>
                <a:lnTo>
                  <a:pt x="1052729" y="60903"/>
                </a:lnTo>
                <a:close/>
                <a:moveTo>
                  <a:pt x="862077" y="60903"/>
                </a:moveTo>
                <a:lnTo>
                  <a:pt x="862077" y="162916"/>
                </a:lnTo>
                <a:lnTo>
                  <a:pt x="822872" y="162916"/>
                </a:lnTo>
                <a:lnTo>
                  <a:pt x="822872" y="180318"/>
                </a:lnTo>
                <a:lnTo>
                  <a:pt x="862077" y="180318"/>
                </a:lnTo>
                <a:lnTo>
                  <a:pt x="862077" y="198120"/>
                </a:lnTo>
                <a:lnTo>
                  <a:pt x="884680" y="198120"/>
                </a:lnTo>
                <a:lnTo>
                  <a:pt x="884680" y="60903"/>
                </a:lnTo>
                <a:close/>
                <a:moveTo>
                  <a:pt x="690627" y="60903"/>
                </a:moveTo>
                <a:lnTo>
                  <a:pt x="690627" y="239926"/>
                </a:lnTo>
                <a:lnTo>
                  <a:pt x="713230" y="239926"/>
                </a:lnTo>
                <a:lnTo>
                  <a:pt x="713230" y="60903"/>
                </a:lnTo>
                <a:close/>
                <a:moveTo>
                  <a:pt x="516177" y="60903"/>
                </a:moveTo>
                <a:lnTo>
                  <a:pt x="516177" y="79306"/>
                </a:lnTo>
                <a:lnTo>
                  <a:pt x="476972" y="79306"/>
                </a:lnTo>
                <a:cubicBezTo>
                  <a:pt x="472705" y="74372"/>
                  <a:pt x="467404" y="70404"/>
                  <a:pt x="461070" y="67404"/>
                </a:cubicBezTo>
                <a:cubicBezTo>
                  <a:pt x="454736" y="64404"/>
                  <a:pt x="447701" y="62903"/>
                  <a:pt x="439967" y="62903"/>
                </a:cubicBezTo>
                <a:cubicBezTo>
                  <a:pt x="433033" y="62903"/>
                  <a:pt x="426665" y="64137"/>
                  <a:pt x="420865" y="66604"/>
                </a:cubicBezTo>
                <a:cubicBezTo>
                  <a:pt x="415064" y="69071"/>
                  <a:pt x="410030" y="72371"/>
                  <a:pt x="405763" y="76505"/>
                </a:cubicBezTo>
                <a:cubicBezTo>
                  <a:pt x="401629" y="80639"/>
                  <a:pt x="398395" y="85506"/>
                  <a:pt x="396062" y="91107"/>
                </a:cubicBezTo>
                <a:cubicBezTo>
                  <a:pt x="393728" y="96708"/>
                  <a:pt x="392561" y="102708"/>
                  <a:pt x="392561" y="109109"/>
                </a:cubicBezTo>
                <a:cubicBezTo>
                  <a:pt x="392561" y="115643"/>
                  <a:pt x="393728" y="121711"/>
                  <a:pt x="396062" y="127312"/>
                </a:cubicBezTo>
                <a:cubicBezTo>
                  <a:pt x="398395" y="132912"/>
                  <a:pt x="401629" y="137780"/>
                  <a:pt x="405763" y="141913"/>
                </a:cubicBezTo>
                <a:cubicBezTo>
                  <a:pt x="410030" y="146047"/>
                  <a:pt x="415064" y="149281"/>
                  <a:pt x="420865" y="151615"/>
                </a:cubicBezTo>
                <a:cubicBezTo>
                  <a:pt x="426665" y="153948"/>
                  <a:pt x="433033" y="155115"/>
                  <a:pt x="439967" y="155115"/>
                </a:cubicBezTo>
                <a:cubicBezTo>
                  <a:pt x="448235" y="155115"/>
                  <a:pt x="455636" y="153548"/>
                  <a:pt x="462170" y="150414"/>
                </a:cubicBezTo>
                <a:cubicBezTo>
                  <a:pt x="468704" y="147281"/>
                  <a:pt x="474105" y="142913"/>
                  <a:pt x="478372" y="137313"/>
                </a:cubicBezTo>
                <a:lnTo>
                  <a:pt x="516177" y="137313"/>
                </a:lnTo>
                <a:lnTo>
                  <a:pt x="516177" y="168517"/>
                </a:lnTo>
                <a:lnTo>
                  <a:pt x="538579" y="168517"/>
                </a:lnTo>
                <a:lnTo>
                  <a:pt x="538579" y="60903"/>
                </a:lnTo>
                <a:close/>
                <a:moveTo>
                  <a:pt x="298321" y="59703"/>
                </a:moveTo>
                <a:cubicBezTo>
                  <a:pt x="277918" y="59703"/>
                  <a:pt x="261883" y="63237"/>
                  <a:pt x="250215" y="70304"/>
                </a:cubicBezTo>
                <a:cubicBezTo>
                  <a:pt x="238547" y="77372"/>
                  <a:pt x="232713" y="86440"/>
                  <a:pt x="232713" y="97508"/>
                </a:cubicBezTo>
                <a:cubicBezTo>
                  <a:pt x="232713" y="108976"/>
                  <a:pt x="238513" y="118177"/>
                  <a:pt x="250115" y="125111"/>
                </a:cubicBezTo>
                <a:cubicBezTo>
                  <a:pt x="261716" y="132045"/>
                  <a:pt x="277785" y="135513"/>
                  <a:pt x="298321" y="135513"/>
                </a:cubicBezTo>
                <a:cubicBezTo>
                  <a:pt x="318723" y="135513"/>
                  <a:pt x="334759" y="132045"/>
                  <a:pt x="346427" y="125111"/>
                </a:cubicBezTo>
                <a:cubicBezTo>
                  <a:pt x="358095" y="118177"/>
                  <a:pt x="363929" y="108976"/>
                  <a:pt x="363929" y="97508"/>
                </a:cubicBezTo>
                <a:cubicBezTo>
                  <a:pt x="363929" y="86440"/>
                  <a:pt x="358095" y="77372"/>
                  <a:pt x="346427" y="70304"/>
                </a:cubicBezTo>
                <a:cubicBezTo>
                  <a:pt x="334759" y="63237"/>
                  <a:pt x="318723" y="59703"/>
                  <a:pt x="298321" y="59703"/>
                </a:cubicBezTo>
                <a:close/>
                <a:moveTo>
                  <a:pt x="792868" y="59303"/>
                </a:moveTo>
                <a:cubicBezTo>
                  <a:pt x="779267" y="59303"/>
                  <a:pt x="768465" y="62503"/>
                  <a:pt x="760464" y="68904"/>
                </a:cubicBezTo>
                <a:cubicBezTo>
                  <a:pt x="752463" y="75305"/>
                  <a:pt x="748463" y="83306"/>
                  <a:pt x="748463" y="92907"/>
                </a:cubicBezTo>
                <a:cubicBezTo>
                  <a:pt x="748463" y="102775"/>
                  <a:pt x="752497" y="110743"/>
                  <a:pt x="760564" y="116810"/>
                </a:cubicBezTo>
                <a:cubicBezTo>
                  <a:pt x="768632" y="122878"/>
                  <a:pt x="779400" y="125911"/>
                  <a:pt x="792868" y="125911"/>
                </a:cubicBezTo>
                <a:cubicBezTo>
                  <a:pt x="806870" y="125911"/>
                  <a:pt x="817872" y="122911"/>
                  <a:pt x="825872" y="116910"/>
                </a:cubicBezTo>
                <a:cubicBezTo>
                  <a:pt x="833874" y="110909"/>
                  <a:pt x="837874" y="102908"/>
                  <a:pt x="837874" y="92907"/>
                </a:cubicBezTo>
                <a:cubicBezTo>
                  <a:pt x="837874" y="83306"/>
                  <a:pt x="833874" y="75305"/>
                  <a:pt x="825872" y="68904"/>
                </a:cubicBezTo>
                <a:cubicBezTo>
                  <a:pt x="817872" y="62503"/>
                  <a:pt x="806870" y="59303"/>
                  <a:pt x="792868" y="59303"/>
                </a:cubicBezTo>
                <a:close/>
                <a:moveTo>
                  <a:pt x="52000" y="0"/>
                </a:moveTo>
                <a:lnTo>
                  <a:pt x="1237796" y="0"/>
                </a:lnTo>
                <a:cubicBezTo>
                  <a:pt x="1266515" y="0"/>
                  <a:pt x="1289796" y="23281"/>
                  <a:pt x="1289796" y="52000"/>
                </a:cubicBezTo>
                <a:lnTo>
                  <a:pt x="1289796" y="259992"/>
                </a:lnTo>
                <a:cubicBezTo>
                  <a:pt x="1289796" y="288711"/>
                  <a:pt x="1266515" y="311992"/>
                  <a:pt x="1237796" y="311992"/>
                </a:cubicBezTo>
                <a:lnTo>
                  <a:pt x="52000" y="311992"/>
                </a:lnTo>
                <a:cubicBezTo>
                  <a:pt x="23281" y="311992"/>
                  <a:pt x="0" y="288711"/>
                  <a:pt x="0" y="259992"/>
                </a:cubicBezTo>
                <a:lnTo>
                  <a:pt x="0" y="52000"/>
                </a:lnTo>
                <a:cubicBezTo>
                  <a:pt x="0" y="23281"/>
                  <a:pt x="23281" y="0"/>
                  <a:pt x="52000" y="0"/>
                </a:cubicBezTo>
                <a:close/>
              </a:path>
            </a:pathLst>
          </a:cu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600"/>
          </a:p>
        </p:txBody>
      </p:sp>
    </p:spTree>
    <p:extLst>
      <p:ext uri="{BB962C8B-B14F-4D97-AF65-F5344CB8AC3E}">
        <p14:creationId xmlns:p14="http://schemas.microsoft.com/office/powerpoint/2010/main" val="243505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8410" y="243470"/>
            <a:ext cx="2091990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㈜ 그린씨에스</a:t>
            </a:r>
            <a:endParaRPr lang="en-US" altLang="ko-KR" sz="2000" dirty="0">
              <a:solidFill>
                <a:srgbClr val="504D4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35648" y="267191"/>
            <a:ext cx="3637514" cy="1021718"/>
            <a:chOff x="229476" y="215052"/>
            <a:chExt cx="4153454" cy="1166636"/>
          </a:xfrm>
        </p:grpSpPr>
        <p:sp>
          <p:nvSpPr>
            <p:cNvPr id="5" name="직사각형 4"/>
            <p:cNvSpPr/>
            <p:nvPr/>
          </p:nvSpPr>
          <p:spPr>
            <a:xfrm>
              <a:off x="229476" y="215052"/>
              <a:ext cx="4153454" cy="1166636"/>
            </a:xfrm>
            <a:prstGeom prst="rect">
              <a:avLst/>
            </a:prstGeom>
            <a:noFill/>
            <a:ln w="254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567" y="261828"/>
              <a:ext cx="4015273" cy="1073084"/>
            </a:xfrm>
            <a:prstGeom prst="rect">
              <a:avLst/>
            </a:prstGeom>
            <a:noFill/>
            <a:ln w="12700">
              <a:solidFill>
                <a:srgbClr val="50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자유형 12"/>
          <p:cNvSpPr/>
          <p:nvPr/>
        </p:nvSpPr>
        <p:spPr>
          <a:xfrm>
            <a:off x="1016971" y="752007"/>
            <a:ext cx="2274870" cy="432373"/>
          </a:xfrm>
          <a:custGeom>
            <a:avLst/>
            <a:gdLst/>
            <a:ahLst/>
            <a:cxnLst/>
            <a:rect l="l" t="t" r="r" b="b"/>
            <a:pathLst>
              <a:path w="2274870" h="432373">
                <a:moveTo>
                  <a:pt x="1064756" y="253657"/>
                </a:moveTo>
                <a:lnTo>
                  <a:pt x="1064756" y="269344"/>
                </a:lnTo>
                <a:lnTo>
                  <a:pt x="1129307" y="269344"/>
                </a:lnTo>
                <a:cubicBezTo>
                  <a:pt x="1127421" y="274659"/>
                  <a:pt x="1124035" y="279503"/>
                  <a:pt x="1119148" y="283875"/>
                </a:cubicBezTo>
                <a:cubicBezTo>
                  <a:pt x="1114262" y="288247"/>
                  <a:pt x="1108476" y="292147"/>
                  <a:pt x="1101789" y="295576"/>
                </a:cubicBezTo>
                <a:cubicBezTo>
                  <a:pt x="1095103" y="298834"/>
                  <a:pt x="1087773" y="301663"/>
                  <a:pt x="1079801" y="304063"/>
                </a:cubicBezTo>
                <a:cubicBezTo>
                  <a:pt x="1071828" y="306463"/>
                  <a:pt x="1063899" y="308178"/>
                  <a:pt x="1056012" y="309206"/>
                </a:cubicBezTo>
                <a:lnTo>
                  <a:pt x="1070157" y="324637"/>
                </a:lnTo>
                <a:cubicBezTo>
                  <a:pt x="1086616" y="321208"/>
                  <a:pt x="1100803" y="316365"/>
                  <a:pt x="1112719" y="310107"/>
                </a:cubicBezTo>
                <a:cubicBezTo>
                  <a:pt x="1124635" y="303849"/>
                  <a:pt x="1134365" y="296091"/>
                  <a:pt x="1141909" y="286832"/>
                </a:cubicBezTo>
                <a:cubicBezTo>
                  <a:pt x="1148424" y="295748"/>
                  <a:pt x="1158196" y="303549"/>
                  <a:pt x="1171226" y="310235"/>
                </a:cubicBezTo>
                <a:cubicBezTo>
                  <a:pt x="1184257" y="316922"/>
                  <a:pt x="1198744" y="321722"/>
                  <a:pt x="1214689" y="324637"/>
                </a:cubicBezTo>
                <a:lnTo>
                  <a:pt x="1228062" y="309206"/>
                </a:lnTo>
                <a:cubicBezTo>
                  <a:pt x="1219490" y="308006"/>
                  <a:pt x="1211174" y="306163"/>
                  <a:pt x="1203116" y="303677"/>
                </a:cubicBezTo>
                <a:cubicBezTo>
                  <a:pt x="1195058" y="301191"/>
                  <a:pt x="1187686" y="298234"/>
                  <a:pt x="1180999" y="294805"/>
                </a:cubicBezTo>
                <a:cubicBezTo>
                  <a:pt x="1174313" y="291376"/>
                  <a:pt x="1168569" y="287518"/>
                  <a:pt x="1163768" y="283232"/>
                </a:cubicBezTo>
                <a:cubicBezTo>
                  <a:pt x="1158968" y="278946"/>
                  <a:pt x="1155453" y="274316"/>
                  <a:pt x="1153224" y="269344"/>
                </a:cubicBezTo>
                <a:lnTo>
                  <a:pt x="1218804" y="269344"/>
                </a:lnTo>
                <a:lnTo>
                  <a:pt x="1218804" y="253657"/>
                </a:lnTo>
                <a:close/>
                <a:moveTo>
                  <a:pt x="867226" y="253142"/>
                </a:moveTo>
                <a:cubicBezTo>
                  <a:pt x="883857" y="253142"/>
                  <a:pt x="897573" y="255843"/>
                  <a:pt x="908374" y="261243"/>
                </a:cubicBezTo>
                <a:cubicBezTo>
                  <a:pt x="919176" y="266644"/>
                  <a:pt x="924576" y="273973"/>
                  <a:pt x="924576" y="283232"/>
                </a:cubicBezTo>
                <a:cubicBezTo>
                  <a:pt x="924576" y="292319"/>
                  <a:pt x="919176" y="299434"/>
                  <a:pt x="908374" y="304577"/>
                </a:cubicBezTo>
                <a:cubicBezTo>
                  <a:pt x="897573" y="309721"/>
                  <a:pt x="883857" y="312293"/>
                  <a:pt x="867226" y="312293"/>
                </a:cubicBezTo>
                <a:cubicBezTo>
                  <a:pt x="850424" y="312293"/>
                  <a:pt x="836708" y="309635"/>
                  <a:pt x="826078" y="304320"/>
                </a:cubicBezTo>
                <a:cubicBezTo>
                  <a:pt x="815448" y="299005"/>
                  <a:pt x="810134" y="291719"/>
                  <a:pt x="810134" y="282460"/>
                </a:cubicBezTo>
                <a:cubicBezTo>
                  <a:pt x="810134" y="273202"/>
                  <a:pt x="815448" y="266001"/>
                  <a:pt x="826078" y="260858"/>
                </a:cubicBezTo>
                <a:cubicBezTo>
                  <a:pt x="836708" y="255714"/>
                  <a:pt x="850424" y="253142"/>
                  <a:pt x="867226" y="253142"/>
                </a:cubicBezTo>
                <a:close/>
                <a:moveTo>
                  <a:pt x="1805144" y="250828"/>
                </a:moveTo>
                <a:lnTo>
                  <a:pt x="1805144" y="268573"/>
                </a:lnTo>
                <a:lnTo>
                  <a:pt x="1939903" y="268573"/>
                </a:lnTo>
                <a:lnTo>
                  <a:pt x="1939903" y="325923"/>
                </a:lnTo>
                <a:lnTo>
                  <a:pt x="1960735" y="325923"/>
                </a:lnTo>
                <a:lnTo>
                  <a:pt x="1960735" y="256228"/>
                </a:lnTo>
                <a:cubicBezTo>
                  <a:pt x="1960735" y="254171"/>
                  <a:pt x="1960349" y="252757"/>
                  <a:pt x="1959577" y="251985"/>
                </a:cubicBezTo>
                <a:cubicBezTo>
                  <a:pt x="1958806" y="251214"/>
                  <a:pt x="1957391" y="250828"/>
                  <a:pt x="1955334" y="250828"/>
                </a:cubicBezTo>
                <a:close/>
                <a:moveTo>
                  <a:pt x="340075" y="246713"/>
                </a:moveTo>
                <a:lnTo>
                  <a:pt x="340075" y="314350"/>
                </a:lnTo>
                <a:cubicBezTo>
                  <a:pt x="340075" y="316407"/>
                  <a:pt x="340461" y="317822"/>
                  <a:pt x="341232" y="318593"/>
                </a:cubicBezTo>
                <a:cubicBezTo>
                  <a:pt x="342004" y="319365"/>
                  <a:pt x="343418" y="319751"/>
                  <a:pt x="345475" y="319751"/>
                </a:cubicBezTo>
                <a:lnTo>
                  <a:pt x="494123" y="319751"/>
                </a:lnTo>
                <a:lnTo>
                  <a:pt x="494123" y="302263"/>
                </a:lnTo>
                <a:lnTo>
                  <a:pt x="360906" y="302263"/>
                </a:lnTo>
                <a:lnTo>
                  <a:pt x="360906" y="246713"/>
                </a:lnTo>
                <a:close/>
                <a:moveTo>
                  <a:pt x="867226" y="236683"/>
                </a:moveTo>
                <a:cubicBezTo>
                  <a:pt x="843052" y="236683"/>
                  <a:pt x="823935" y="240884"/>
                  <a:pt x="809876" y="249285"/>
                </a:cubicBezTo>
                <a:cubicBezTo>
                  <a:pt x="795817" y="257686"/>
                  <a:pt x="788788" y="268830"/>
                  <a:pt x="788788" y="282717"/>
                </a:cubicBezTo>
                <a:cubicBezTo>
                  <a:pt x="788788" y="296776"/>
                  <a:pt x="795775" y="307921"/>
                  <a:pt x="809748" y="316150"/>
                </a:cubicBezTo>
                <a:cubicBezTo>
                  <a:pt x="823721" y="324380"/>
                  <a:pt x="842881" y="328495"/>
                  <a:pt x="867226" y="328495"/>
                </a:cubicBezTo>
                <a:cubicBezTo>
                  <a:pt x="891401" y="328495"/>
                  <a:pt x="910560" y="324423"/>
                  <a:pt x="924705" y="316279"/>
                </a:cubicBezTo>
                <a:cubicBezTo>
                  <a:pt x="938850" y="308135"/>
                  <a:pt x="945922" y="297034"/>
                  <a:pt x="945922" y="282975"/>
                </a:cubicBezTo>
                <a:cubicBezTo>
                  <a:pt x="945922" y="269087"/>
                  <a:pt x="938850" y="257900"/>
                  <a:pt x="924705" y="249413"/>
                </a:cubicBezTo>
                <a:cubicBezTo>
                  <a:pt x="910560" y="240927"/>
                  <a:pt x="891401" y="236683"/>
                  <a:pt x="867226" y="236683"/>
                </a:cubicBezTo>
                <a:close/>
                <a:moveTo>
                  <a:pt x="65440" y="233083"/>
                </a:moveTo>
                <a:lnTo>
                  <a:pt x="65440" y="250571"/>
                </a:lnTo>
                <a:lnTo>
                  <a:pt x="160338" y="250571"/>
                </a:lnTo>
                <a:lnTo>
                  <a:pt x="160338" y="324380"/>
                </a:lnTo>
                <a:lnTo>
                  <a:pt x="181169" y="324380"/>
                </a:lnTo>
                <a:lnTo>
                  <a:pt x="181169" y="250571"/>
                </a:lnTo>
                <a:lnTo>
                  <a:pt x="274267" y="250571"/>
                </a:lnTo>
                <a:lnTo>
                  <a:pt x="274267" y="233083"/>
                </a:lnTo>
                <a:close/>
                <a:moveTo>
                  <a:pt x="1601233" y="230511"/>
                </a:moveTo>
                <a:lnTo>
                  <a:pt x="1601233" y="278088"/>
                </a:lnTo>
                <a:lnTo>
                  <a:pt x="1551341" y="278088"/>
                </a:lnTo>
                <a:lnTo>
                  <a:pt x="1551341" y="295833"/>
                </a:lnTo>
                <a:lnTo>
                  <a:pt x="1760424" y="295833"/>
                </a:lnTo>
                <a:lnTo>
                  <a:pt x="1760424" y="278088"/>
                </a:lnTo>
                <a:lnTo>
                  <a:pt x="1711303" y="278088"/>
                </a:lnTo>
                <a:lnTo>
                  <a:pt x="1711303" y="230511"/>
                </a:lnTo>
                <a:lnTo>
                  <a:pt x="1691244" y="230511"/>
                </a:lnTo>
                <a:lnTo>
                  <a:pt x="1691244" y="278088"/>
                </a:lnTo>
                <a:lnTo>
                  <a:pt x="1621549" y="278088"/>
                </a:lnTo>
                <a:lnTo>
                  <a:pt x="1621549" y="230511"/>
                </a:lnTo>
                <a:close/>
                <a:moveTo>
                  <a:pt x="1322998" y="224853"/>
                </a:moveTo>
                <a:lnTo>
                  <a:pt x="1322998" y="242341"/>
                </a:lnTo>
                <a:lnTo>
                  <a:pt x="1417124" y="242341"/>
                </a:lnTo>
                <a:lnTo>
                  <a:pt x="1417124" y="324894"/>
                </a:lnTo>
                <a:lnTo>
                  <a:pt x="1437955" y="324894"/>
                </a:lnTo>
                <a:lnTo>
                  <a:pt x="1437955" y="242341"/>
                </a:lnTo>
                <a:lnTo>
                  <a:pt x="1531567" y="242341"/>
                </a:lnTo>
                <a:lnTo>
                  <a:pt x="1531567" y="224853"/>
                </a:lnTo>
                <a:close/>
                <a:moveTo>
                  <a:pt x="2064090" y="222796"/>
                </a:moveTo>
                <a:lnTo>
                  <a:pt x="2064090" y="278345"/>
                </a:lnTo>
                <a:lnTo>
                  <a:pt x="2008283" y="278345"/>
                </a:lnTo>
                <a:lnTo>
                  <a:pt x="2008283" y="295833"/>
                </a:lnTo>
                <a:lnTo>
                  <a:pt x="2217624" y="295833"/>
                </a:lnTo>
                <a:lnTo>
                  <a:pt x="2217624" y="278345"/>
                </a:lnTo>
                <a:lnTo>
                  <a:pt x="2163360" y="278345"/>
                </a:lnTo>
                <a:lnTo>
                  <a:pt x="2163360" y="222796"/>
                </a:lnTo>
                <a:lnTo>
                  <a:pt x="2143815" y="222796"/>
                </a:lnTo>
                <a:lnTo>
                  <a:pt x="2143815" y="278345"/>
                </a:lnTo>
                <a:lnTo>
                  <a:pt x="2083893" y="278345"/>
                </a:lnTo>
                <a:lnTo>
                  <a:pt x="2083893" y="222796"/>
                </a:lnTo>
                <a:close/>
                <a:moveTo>
                  <a:pt x="1102561" y="219452"/>
                </a:moveTo>
                <a:lnTo>
                  <a:pt x="1102561" y="235654"/>
                </a:lnTo>
                <a:lnTo>
                  <a:pt x="1178427" y="235654"/>
                </a:lnTo>
                <a:lnTo>
                  <a:pt x="1178427" y="219452"/>
                </a:lnTo>
                <a:close/>
                <a:moveTo>
                  <a:pt x="558131" y="183962"/>
                </a:moveTo>
                <a:lnTo>
                  <a:pt x="602879" y="183962"/>
                </a:lnTo>
                <a:lnTo>
                  <a:pt x="602879" y="249799"/>
                </a:lnTo>
                <a:lnTo>
                  <a:pt x="558131" y="249799"/>
                </a:lnTo>
                <a:close/>
                <a:moveTo>
                  <a:pt x="88843" y="136385"/>
                </a:moveTo>
                <a:lnTo>
                  <a:pt x="88843" y="153616"/>
                </a:lnTo>
                <a:lnTo>
                  <a:pt x="158023" y="153616"/>
                </a:lnTo>
                <a:cubicBezTo>
                  <a:pt x="156138" y="160645"/>
                  <a:pt x="152580" y="166560"/>
                  <a:pt x="147351" y="171361"/>
                </a:cubicBezTo>
                <a:cubicBezTo>
                  <a:pt x="142121" y="176161"/>
                  <a:pt x="135735" y="180276"/>
                  <a:pt x="128191" y="183705"/>
                </a:cubicBezTo>
                <a:cubicBezTo>
                  <a:pt x="120819" y="186963"/>
                  <a:pt x="112675" y="189663"/>
                  <a:pt x="103760" y="191806"/>
                </a:cubicBezTo>
                <a:cubicBezTo>
                  <a:pt x="94844" y="193949"/>
                  <a:pt x="85843" y="195792"/>
                  <a:pt x="76756" y="197335"/>
                </a:cubicBezTo>
                <a:cubicBezTo>
                  <a:pt x="79156" y="199907"/>
                  <a:pt x="81685" y="202779"/>
                  <a:pt x="84343" y="205951"/>
                </a:cubicBezTo>
                <a:cubicBezTo>
                  <a:pt x="87000" y="209123"/>
                  <a:pt x="89101" y="211651"/>
                  <a:pt x="90644" y="213537"/>
                </a:cubicBezTo>
                <a:cubicBezTo>
                  <a:pt x="106074" y="210966"/>
                  <a:pt x="120990" y="206808"/>
                  <a:pt x="135392" y="201064"/>
                </a:cubicBezTo>
                <a:cubicBezTo>
                  <a:pt x="149794" y="195321"/>
                  <a:pt x="161367" y="186620"/>
                  <a:pt x="170111" y="174961"/>
                </a:cubicBezTo>
                <a:cubicBezTo>
                  <a:pt x="174568" y="181648"/>
                  <a:pt x="180226" y="187220"/>
                  <a:pt x="187084" y="191677"/>
                </a:cubicBezTo>
                <a:cubicBezTo>
                  <a:pt x="193942" y="196135"/>
                  <a:pt x="201143" y="199821"/>
                  <a:pt x="208687" y="202736"/>
                </a:cubicBezTo>
                <a:cubicBezTo>
                  <a:pt x="216059" y="205651"/>
                  <a:pt x="223303" y="207922"/>
                  <a:pt x="230418" y="209551"/>
                </a:cubicBezTo>
                <a:cubicBezTo>
                  <a:pt x="237533" y="211180"/>
                  <a:pt x="243663" y="212509"/>
                  <a:pt x="248806" y="213537"/>
                </a:cubicBezTo>
                <a:cubicBezTo>
                  <a:pt x="249664" y="212509"/>
                  <a:pt x="250606" y="211351"/>
                  <a:pt x="251635" y="210066"/>
                </a:cubicBezTo>
                <a:cubicBezTo>
                  <a:pt x="252664" y="208780"/>
                  <a:pt x="253778" y="207451"/>
                  <a:pt x="254978" y="206079"/>
                </a:cubicBezTo>
                <a:cubicBezTo>
                  <a:pt x="256179" y="204536"/>
                  <a:pt x="257336" y="203079"/>
                  <a:pt x="258450" y="201707"/>
                </a:cubicBezTo>
                <a:cubicBezTo>
                  <a:pt x="259565" y="200336"/>
                  <a:pt x="260722" y="198964"/>
                  <a:pt x="261922" y="197593"/>
                </a:cubicBezTo>
                <a:cubicBezTo>
                  <a:pt x="253350" y="196392"/>
                  <a:pt x="244649" y="194678"/>
                  <a:pt x="235819" y="192449"/>
                </a:cubicBezTo>
                <a:cubicBezTo>
                  <a:pt x="226989" y="190220"/>
                  <a:pt x="218803" y="187391"/>
                  <a:pt x="211259" y="183962"/>
                </a:cubicBezTo>
                <a:cubicBezTo>
                  <a:pt x="203715" y="180533"/>
                  <a:pt x="197286" y="176333"/>
                  <a:pt x="191971" y="171361"/>
                </a:cubicBezTo>
                <a:cubicBezTo>
                  <a:pt x="186656" y="166389"/>
                  <a:pt x="183227" y="160474"/>
                  <a:pt x="181684" y="153616"/>
                </a:cubicBezTo>
                <a:lnTo>
                  <a:pt x="250349" y="153616"/>
                </a:lnTo>
                <a:lnTo>
                  <a:pt x="250349" y="136385"/>
                </a:lnTo>
                <a:close/>
                <a:moveTo>
                  <a:pt x="2077721" y="126098"/>
                </a:moveTo>
                <a:lnTo>
                  <a:pt x="2147929" y="126098"/>
                </a:lnTo>
                <a:cubicBezTo>
                  <a:pt x="2147758" y="132784"/>
                  <a:pt x="2147629" y="139042"/>
                  <a:pt x="2147544" y="144872"/>
                </a:cubicBezTo>
                <a:cubicBezTo>
                  <a:pt x="2147458" y="150701"/>
                  <a:pt x="2147415" y="156445"/>
                  <a:pt x="2147415" y="162102"/>
                </a:cubicBezTo>
                <a:cubicBezTo>
                  <a:pt x="2147244" y="167760"/>
                  <a:pt x="2147115" y="173504"/>
                  <a:pt x="2147029" y="179333"/>
                </a:cubicBezTo>
                <a:cubicBezTo>
                  <a:pt x="2146943" y="185162"/>
                  <a:pt x="2146901" y="191335"/>
                  <a:pt x="2146901" y="197850"/>
                </a:cubicBezTo>
                <a:lnTo>
                  <a:pt x="2078749" y="197850"/>
                </a:lnTo>
                <a:cubicBezTo>
                  <a:pt x="2078578" y="191335"/>
                  <a:pt x="2078449" y="185162"/>
                  <a:pt x="2078364" y="179333"/>
                </a:cubicBezTo>
                <a:cubicBezTo>
                  <a:pt x="2078278" y="173504"/>
                  <a:pt x="2078235" y="167760"/>
                  <a:pt x="2078235" y="162102"/>
                </a:cubicBezTo>
                <a:cubicBezTo>
                  <a:pt x="2078064" y="156445"/>
                  <a:pt x="2077935" y="150701"/>
                  <a:pt x="2077849" y="144872"/>
                </a:cubicBezTo>
                <a:cubicBezTo>
                  <a:pt x="2077763" y="139042"/>
                  <a:pt x="2077721" y="132784"/>
                  <a:pt x="2077721" y="126098"/>
                </a:cubicBezTo>
                <a:close/>
                <a:moveTo>
                  <a:pt x="1065013" y="124040"/>
                </a:moveTo>
                <a:lnTo>
                  <a:pt x="1128278" y="124040"/>
                </a:lnTo>
                <a:lnTo>
                  <a:pt x="1128278" y="181390"/>
                </a:lnTo>
                <a:lnTo>
                  <a:pt x="1065013" y="181390"/>
                </a:lnTo>
                <a:close/>
                <a:moveTo>
                  <a:pt x="1827261" y="120183"/>
                </a:moveTo>
                <a:lnTo>
                  <a:pt x="1941189" y="120183"/>
                </a:lnTo>
                <a:lnTo>
                  <a:pt x="1941189" y="162102"/>
                </a:lnTo>
                <a:lnTo>
                  <a:pt x="1827261" y="162102"/>
                </a:lnTo>
                <a:close/>
                <a:moveTo>
                  <a:pt x="1656011" y="118640"/>
                </a:moveTo>
                <a:cubicBezTo>
                  <a:pt x="1672984" y="118640"/>
                  <a:pt x="1686915" y="122455"/>
                  <a:pt x="1697802" y="130084"/>
                </a:cubicBezTo>
                <a:cubicBezTo>
                  <a:pt x="1708689" y="137714"/>
                  <a:pt x="1714132" y="148815"/>
                  <a:pt x="1714132" y="163388"/>
                </a:cubicBezTo>
                <a:cubicBezTo>
                  <a:pt x="1714132" y="170589"/>
                  <a:pt x="1712632" y="176976"/>
                  <a:pt x="1709632" y="182548"/>
                </a:cubicBezTo>
                <a:cubicBezTo>
                  <a:pt x="1706631" y="188120"/>
                  <a:pt x="1702559" y="192792"/>
                  <a:pt x="1697416" y="196564"/>
                </a:cubicBezTo>
                <a:cubicBezTo>
                  <a:pt x="1692272" y="200507"/>
                  <a:pt x="1686143" y="203465"/>
                  <a:pt x="1679028" y="205436"/>
                </a:cubicBezTo>
                <a:cubicBezTo>
                  <a:pt x="1671913" y="207408"/>
                  <a:pt x="1664240" y="208394"/>
                  <a:pt x="1656011" y="208394"/>
                </a:cubicBezTo>
                <a:cubicBezTo>
                  <a:pt x="1639037" y="208394"/>
                  <a:pt x="1625150" y="204451"/>
                  <a:pt x="1614348" y="196564"/>
                </a:cubicBezTo>
                <a:cubicBezTo>
                  <a:pt x="1603547" y="188677"/>
                  <a:pt x="1598146" y="177619"/>
                  <a:pt x="1598146" y="163388"/>
                </a:cubicBezTo>
                <a:cubicBezTo>
                  <a:pt x="1598146" y="148815"/>
                  <a:pt x="1603461" y="137714"/>
                  <a:pt x="1614091" y="130084"/>
                </a:cubicBezTo>
                <a:cubicBezTo>
                  <a:pt x="1624721" y="122455"/>
                  <a:pt x="1638694" y="118640"/>
                  <a:pt x="1656011" y="118640"/>
                </a:cubicBezTo>
                <a:close/>
                <a:moveTo>
                  <a:pt x="538843" y="109639"/>
                </a:moveTo>
                <a:lnTo>
                  <a:pt x="538843" y="261886"/>
                </a:lnTo>
                <a:cubicBezTo>
                  <a:pt x="538843" y="263944"/>
                  <a:pt x="539228" y="265358"/>
                  <a:pt x="540000" y="266130"/>
                </a:cubicBezTo>
                <a:cubicBezTo>
                  <a:pt x="540771" y="266901"/>
                  <a:pt x="542186" y="267287"/>
                  <a:pt x="544243" y="267287"/>
                </a:cubicBezTo>
                <a:lnTo>
                  <a:pt x="617024" y="267287"/>
                </a:lnTo>
                <a:cubicBezTo>
                  <a:pt x="619081" y="267287"/>
                  <a:pt x="620496" y="266901"/>
                  <a:pt x="621267" y="266130"/>
                </a:cubicBezTo>
                <a:cubicBezTo>
                  <a:pt x="622039" y="265358"/>
                  <a:pt x="622424" y="263944"/>
                  <a:pt x="622424" y="261886"/>
                </a:cubicBezTo>
                <a:lnTo>
                  <a:pt x="622424" y="109639"/>
                </a:lnTo>
                <a:lnTo>
                  <a:pt x="602879" y="109639"/>
                </a:lnTo>
                <a:lnTo>
                  <a:pt x="602879" y="166474"/>
                </a:lnTo>
                <a:lnTo>
                  <a:pt x="558131" y="166474"/>
                </a:lnTo>
                <a:lnTo>
                  <a:pt x="558131" y="109639"/>
                </a:lnTo>
                <a:close/>
                <a:moveTo>
                  <a:pt x="2031944" y="108867"/>
                </a:moveTo>
                <a:lnTo>
                  <a:pt x="2031944" y="126098"/>
                </a:lnTo>
                <a:lnTo>
                  <a:pt x="2057404" y="126098"/>
                </a:lnTo>
                <a:cubicBezTo>
                  <a:pt x="2057404" y="132784"/>
                  <a:pt x="2057447" y="139042"/>
                  <a:pt x="2057532" y="144872"/>
                </a:cubicBezTo>
                <a:cubicBezTo>
                  <a:pt x="2057618" y="150701"/>
                  <a:pt x="2057747" y="156445"/>
                  <a:pt x="2057918" y="162102"/>
                </a:cubicBezTo>
                <a:cubicBezTo>
                  <a:pt x="2057918" y="167760"/>
                  <a:pt x="2057961" y="173504"/>
                  <a:pt x="2058047" y="179333"/>
                </a:cubicBezTo>
                <a:cubicBezTo>
                  <a:pt x="2058132" y="185162"/>
                  <a:pt x="2058261" y="191335"/>
                  <a:pt x="2058432" y="197850"/>
                </a:cubicBezTo>
                <a:lnTo>
                  <a:pt x="2026543" y="197850"/>
                </a:lnTo>
                <a:lnTo>
                  <a:pt x="2026543" y="215080"/>
                </a:lnTo>
                <a:lnTo>
                  <a:pt x="2198850" y="215080"/>
                </a:lnTo>
                <a:lnTo>
                  <a:pt x="2198850" y="197850"/>
                </a:lnTo>
                <a:lnTo>
                  <a:pt x="2166703" y="197850"/>
                </a:lnTo>
                <a:cubicBezTo>
                  <a:pt x="2166703" y="191335"/>
                  <a:pt x="2166789" y="185162"/>
                  <a:pt x="2166960" y="179333"/>
                </a:cubicBezTo>
                <a:cubicBezTo>
                  <a:pt x="2167132" y="173504"/>
                  <a:pt x="2167218" y="167760"/>
                  <a:pt x="2167218" y="162102"/>
                </a:cubicBezTo>
                <a:cubicBezTo>
                  <a:pt x="2167389" y="156445"/>
                  <a:pt x="2167518" y="150701"/>
                  <a:pt x="2167603" y="144872"/>
                </a:cubicBezTo>
                <a:cubicBezTo>
                  <a:pt x="2167689" y="139042"/>
                  <a:pt x="2167817" y="132784"/>
                  <a:pt x="2167989" y="126098"/>
                </a:cubicBezTo>
                <a:lnTo>
                  <a:pt x="2193449" y="126098"/>
                </a:lnTo>
                <a:lnTo>
                  <a:pt x="2193449" y="108867"/>
                </a:lnTo>
                <a:close/>
                <a:moveTo>
                  <a:pt x="770786" y="107067"/>
                </a:moveTo>
                <a:lnTo>
                  <a:pt x="770786" y="124812"/>
                </a:lnTo>
                <a:lnTo>
                  <a:pt x="850767" y="124812"/>
                </a:lnTo>
                <a:cubicBezTo>
                  <a:pt x="848367" y="136985"/>
                  <a:pt x="844166" y="147786"/>
                  <a:pt x="838166" y="157216"/>
                </a:cubicBezTo>
                <a:cubicBezTo>
                  <a:pt x="832165" y="166646"/>
                  <a:pt x="824964" y="174961"/>
                  <a:pt x="816563" y="182162"/>
                </a:cubicBezTo>
                <a:cubicBezTo>
                  <a:pt x="807990" y="189363"/>
                  <a:pt x="798561" y="195449"/>
                  <a:pt x="788274" y="200421"/>
                </a:cubicBezTo>
                <a:cubicBezTo>
                  <a:pt x="777987" y="205393"/>
                  <a:pt x="767443" y="209423"/>
                  <a:pt x="756641" y="212509"/>
                </a:cubicBezTo>
                <a:lnTo>
                  <a:pt x="770014" y="227168"/>
                </a:lnTo>
                <a:cubicBezTo>
                  <a:pt x="800189" y="217052"/>
                  <a:pt x="824193" y="202479"/>
                  <a:pt x="842023" y="183448"/>
                </a:cubicBezTo>
                <a:cubicBezTo>
                  <a:pt x="859854" y="164417"/>
                  <a:pt x="870313" y="140757"/>
                  <a:pt x="873399" y="112468"/>
                </a:cubicBezTo>
                <a:cubicBezTo>
                  <a:pt x="873399" y="110410"/>
                  <a:pt x="873013" y="108996"/>
                  <a:pt x="872241" y="108224"/>
                </a:cubicBezTo>
                <a:cubicBezTo>
                  <a:pt x="871470" y="107453"/>
                  <a:pt x="870055" y="107067"/>
                  <a:pt x="867998" y="107067"/>
                </a:cubicBezTo>
                <a:close/>
                <a:moveTo>
                  <a:pt x="311786" y="107067"/>
                </a:moveTo>
                <a:lnTo>
                  <a:pt x="311786" y="124298"/>
                </a:lnTo>
                <a:lnTo>
                  <a:pt x="359363" y="124298"/>
                </a:lnTo>
                <a:lnTo>
                  <a:pt x="359363" y="135099"/>
                </a:lnTo>
                <a:cubicBezTo>
                  <a:pt x="359363" y="145215"/>
                  <a:pt x="357606" y="154516"/>
                  <a:pt x="354091" y="163002"/>
                </a:cubicBezTo>
                <a:cubicBezTo>
                  <a:pt x="350576" y="171489"/>
                  <a:pt x="345904" y="179162"/>
                  <a:pt x="340075" y="186020"/>
                </a:cubicBezTo>
                <a:cubicBezTo>
                  <a:pt x="334246" y="192878"/>
                  <a:pt x="327473" y="198921"/>
                  <a:pt x="319758" y="204150"/>
                </a:cubicBezTo>
                <a:cubicBezTo>
                  <a:pt x="312043" y="209380"/>
                  <a:pt x="303899" y="213795"/>
                  <a:pt x="295326" y="217395"/>
                </a:cubicBezTo>
                <a:lnTo>
                  <a:pt x="310500" y="231282"/>
                </a:lnTo>
                <a:cubicBezTo>
                  <a:pt x="316329" y="228368"/>
                  <a:pt x="322287" y="224982"/>
                  <a:pt x="328373" y="221124"/>
                </a:cubicBezTo>
                <a:cubicBezTo>
                  <a:pt x="334460" y="217266"/>
                  <a:pt x="340161" y="212852"/>
                  <a:pt x="345475" y="207880"/>
                </a:cubicBezTo>
                <a:cubicBezTo>
                  <a:pt x="350790" y="203079"/>
                  <a:pt x="355548" y="197807"/>
                  <a:pt x="359749" y="192063"/>
                </a:cubicBezTo>
                <a:cubicBezTo>
                  <a:pt x="363949" y="186320"/>
                  <a:pt x="367335" y="180105"/>
                  <a:pt x="369907" y="173418"/>
                </a:cubicBezTo>
                <a:cubicBezTo>
                  <a:pt x="373165" y="179933"/>
                  <a:pt x="377194" y="185891"/>
                  <a:pt x="381994" y="191292"/>
                </a:cubicBezTo>
                <a:cubicBezTo>
                  <a:pt x="386795" y="196692"/>
                  <a:pt x="391938" y="201536"/>
                  <a:pt x="397425" y="205822"/>
                </a:cubicBezTo>
                <a:cubicBezTo>
                  <a:pt x="402740" y="210108"/>
                  <a:pt x="408098" y="213837"/>
                  <a:pt x="413498" y="217009"/>
                </a:cubicBezTo>
                <a:cubicBezTo>
                  <a:pt x="418899" y="220181"/>
                  <a:pt x="423828" y="222710"/>
                  <a:pt x="428286" y="224596"/>
                </a:cubicBezTo>
                <a:lnTo>
                  <a:pt x="441659" y="209423"/>
                </a:lnTo>
                <a:cubicBezTo>
                  <a:pt x="434287" y="207022"/>
                  <a:pt x="426957" y="203550"/>
                  <a:pt x="419670" y="199007"/>
                </a:cubicBezTo>
                <a:cubicBezTo>
                  <a:pt x="412384" y="194464"/>
                  <a:pt x="405826" y="189020"/>
                  <a:pt x="399997" y="182676"/>
                </a:cubicBezTo>
                <a:cubicBezTo>
                  <a:pt x="394167" y="176504"/>
                  <a:pt x="389452" y="169432"/>
                  <a:pt x="385852" y="161459"/>
                </a:cubicBezTo>
                <a:cubicBezTo>
                  <a:pt x="382252" y="153487"/>
                  <a:pt x="380451" y="144872"/>
                  <a:pt x="380451" y="135613"/>
                </a:cubicBezTo>
                <a:lnTo>
                  <a:pt x="380451" y="124298"/>
                </a:lnTo>
                <a:lnTo>
                  <a:pt x="427000" y="124298"/>
                </a:lnTo>
                <a:lnTo>
                  <a:pt x="427000" y="107067"/>
                </a:lnTo>
                <a:close/>
                <a:moveTo>
                  <a:pt x="1050611" y="106810"/>
                </a:moveTo>
                <a:cubicBezTo>
                  <a:pt x="1048554" y="106810"/>
                  <a:pt x="1047139" y="107195"/>
                  <a:pt x="1046368" y="107967"/>
                </a:cubicBezTo>
                <a:cubicBezTo>
                  <a:pt x="1045596" y="108739"/>
                  <a:pt x="1045211" y="110153"/>
                  <a:pt x="1045211" y="112210"/>
                </a:cubicBezTo>
                <a:lnTo>
                  <a:pt x="1045211" y="193221"/>
                </a:lnTo>
                <a:cubicBezTo>
                  <a:pt x="1045211" y="195278"/>
                  <a:pt x="1045596" y="196692"/>
                  <a:pt x="1046368" y="197464"/>
                </a:cubicBezTo>
                <a:cubicBezTo>
                  <a:pt x="1047139" y="198235"/>
                  <a:pt x="1048554" y="198621"/>
                  <a:pt x="1050611" y="198621"/>
                </a:cubicBezTo>
                <a:lnTo>
                  <a:pt x="1142423" y="198621"/>
                </a:lnTo>
                <a:cubicBezTo>
                  <a:pt x="1144480" y="198621"/>
                  <a:pt x="1145895" y="198235"/>
                  <a:pt x="1146666" y="197464"/>
                </a:cubicBezTo>
                <a:cubicBezTo>
                  <a:pt x="1147438" y="196692"/>
                  <a:pt x="1147823" y="195278"/>
                  <a:pt x="1147823" y="193221"/>
                </a:cubicBezTo>
                <a:lnTo>
                  <a:pt x="1147823" y="112210"/>
                </a:lnTo>
                <a:cubicBezTo>
                  <a:pt x="1147823" y="110153"/>
                  <a:pt x="1147438" y="108739"/>
                  <a:pt x="1146666" y="107967"/>
                </a:cubicBezTo>
                <a:cubicBezTo>
                  <a:pt x="1145895" y="107195"/>
                  <a:pt x="1144480" y="106810"/>
                  <a:pt x="1142423" y="106810"/>
                </a:cubicBezTo>
                <a:close/>
                <a:moveTo>
                  <a:pt x="1348458" y="104752"/>
                </a:moveTo>
                <a:lnTo>
                  <a:pt x="1348458" y="122240"/>
                </a:lnTo>
                <a:lnTo>
                  <a:pt x="1415581" y="122240"/>
                </a:lnTo>
                <a:cubicBezTo>
                  <a:pt x="1414724" y="130641"/>
                  <a:pt x="1411980" y="138271"/>
                  <a:pt x="1407351" y="145129"/>
                </a:cubicBezTo>
                <a:cubicBezTo>
                  <a:pt x="1402722" y="151987"/>
                  <a:pt x="1396636" y="158159"/>
                  <a:pt x="1389092" y="163645"/>
                </a:cubicBezTo>
                <a:cubicBezTo>
                  <a:pt x="1381548" y="168960"/>
                  <a:pt x="1372847" y="173590"/>
                  <a:pt x="1362988" y="177533"/>
                </a:cubicBezTo>
                <a:cubicBezTo>
                  <a:pt x="1353130" y="181476"/>
                  <a:pt x="1342800" y="184562"/>
                  <a:pt x="1331999" y="186791"/>
                </a:cubicBezTo>
                <a:lnTo>
                  <a:pt x="1346658" y="202222"/>
                </a:lnTo>
                <a:cubicBezTo>
                  <a:pt x="1354373" y="200164"/>
                  <a:pt x="1362174" y="197635"/>
                  <a:pt x="1370061" y="194635"/>
                </a:cubicBezTo>
                <a:cubicBezTo>
                  <a:pt x="1377947" y="191635"/>
                  <a:pt x="1385406" y="187906"/>
                  <a:pt x="1392435" y="183448"/>
                </a:cubicBezTo>
                <a:cubicBezTo>
                  <a:pt x="1399636" y="179162"/>
                  <a:pt x="1406237" y="174190"/>
                  <a:pt x="1412238" y="168532"/>
                </a:cubicBezTo>
                <a:cubicBezTo>
                  <a:pt x="1418238" y="162874"/>
                  <a:pt x="1423296" y="156445"/>
                  <a:pt x="1427411" y="149244"/>
                </a:cubicBezTo>
                <a:cubicBezTo>
                  <a:pt x="1431183" y="156787"/>
                  <a:pt x="1436283" y="163517"/>
                  <a:pt x="1442713" y="169432"/>
                </a:cubicBezTo>
                <a:cubicBezTo>
                  <a:pt x="1449142" y="175347"/>
                  <a:pt x="1456043" y="180448"/>
                  <a:pt x="1463415" y="184734"/>
                </a:cubicBezTo>
                <a:cubicBezTo>
                  <a:pt x="1470788" y="189020"/>
                  <a:pt x="1478374" y="192620"/>
                  <a:pt x="1486175" y="195535"/>
                </a:cubicBezTo>
                <a:cubicBezTo>
                  <a:pt x="1493976" y="198450"/>
                  <a:pt x="1501220" y="200679"/>
                  <a:pt x="1507907" y="202222"/>
                </a:cubicBezTo>
                <a:lnTo>
                  <a:pt x="1521280" y="186791"/>
                </a:lnTo>
                <a:cubicBezTo>
                  <a:pt x="1512364" y="185077"/>
                  <a:pt x="1503192" y="182462"/>
                  <a:pt x="1493762" y="178947"/>
                </a:cubicBezTo>
                <a:cubicBezTo>
                  <a:pt x="1484332" y="175433"/>
                  <a:pt x="1475588" y="170932"/>
                  <a:pt x="1467530" y="165446"/>
                </a:cubicBezTo>
                <a:cubicBezTo>
                  <a:pt x="1459643" y="160131"/>
                  <a:pt x="1453000" y="153916"/>
                  <a:pt x="1447599" y="146800"/>
                </a:cubicBezTo>
                <a:cubicBezTo>
                  <a:pt x="1442198" y="139685"/>
                  <a:pt x="1439155" y="131584"/>
                  <a:pt x="1438469" y="122497"/>
                </a:cubicBezTo>
                <a:lnTo>
                  <a:pt x="1505849" y="122497"/>
                </a:lnTo>
                <a:lnTo>
                  <a:pt x="1505849" y="104752"/>
                </a:lnTo>
                <a:close/>
                <a:moveTo>
                  <a:pt x="1812859" y="102952"/>
                </a:moveTo>
                <a:cubicBezTo>
                  <a:pt x="1810802" y="102952"/>
                  <a:pt x="1809387" y="103338"/>
                  <a:pt x="1808616" y="104109"/>
                </a:cubicBezTo>
                <a:cubicBezTo>
                  <a:pt x="1807844" y="104881"/>
                  <a:pt x="1807458" y="106295"/>
                  <a:pt x="1807458" y="108353"/>
                </a:cubicBezTo>
                <a:lnTo>
                  <a:pt x="1807458" y="173675"/>
                </a:lnTo>
                <a:cubicBezTo>
                  <a:pt x="1807458" y="175733"/>
                  <a:pt x="1807844" y="177147"/>
                  <a:pt x="1808616" y="177919"/>
                </a:cubicBezTo>
                <a:cubicBezTo>
                  <a:pt x="1809387" y="178690"/>
                  <a:pt x="1810802" y="179076"/>
                  <a:pt x="1812859" y="179076"/>
                </a:cubicBezTo>
                <a:lnTo>
                  <a:pt x="1874067" y="179076"/>
                </a:lnTo>
                <a:lnTo>
                  <a:pt x="1874067" y="209680"/>
                </a:lnTo>
                <a:lnTo>
                  <a:pt x="1779941" y="209680"/>
                </a:lnTo>
                <a:lnTo>
                  <a:pt x="1779941" y="227168"/>
                </a:lnTo>
                <a:lnTo>
                  <a:pt x="1988767" y="227168"/>
                </a:lnTo>
                <a:lnTo>
                  <a:pt x="1988767" y="209680"/>
                </a:lnTo>
                <a:lnTo>
                  <a:pt x="1894641" y="209680"/>
                </a:lnTo>
                <a:lnTo>
                  <a:pt x="1894641" y="179076"/>
                </a:lnTo>
                <a:lnTo>
                  <a:pt x="1955848" y="179076"/>
                </a:lnTo>
                <a:cubicBezTo>
                  <a:pt x="1957906" y="179076"/>
                  <a:pt x="1959320" y="178690"/>
                  <a:pt x="1960092" y="177919"/>
                </a:cubicBezTo>
                <a:cubicBezTo>
                  <a:pt x="1960863" y="177147"/>
                  <a:pt x="1961249" y="175733"/>
                  <a:pt x="1961249" y="173675"/>
                </a:cubicBezTo>
                <a:lnTo>
                  <a:pt x="1961249" y="108353"/>
                </a:lnTo>
                <a:cubicBezTo>
                  <a:pt x="1961249" y="106295"/>
                  <a:pt x="1960863" y="104881"/>
                  <a:pt x="1960092" y="104109"/>
                </a:cubicBezTo>
                <a:cubicBezTo>
                  <a:pt x="1959320" y="103338"/>
                  <a:pt x="1957906" y="102952"/>
                  <a:pt x="1955848" y="102952"/>
                </a:cubicBezTo>
                <a:close/>
                <a:moveTo>
                  <a:pt x="1656011" y="101409"/>
                </a:moveTo>
                <a:cubicBezTo>
                  <a:pt x="1643838" y="101409"/>
                  <a:pt x="1632865" y="102952"/>
                  <a:pt x="1623092" y="106038"/>
                </a:cubicBezTo>
                <a:cubicBezTo>
                  <a:pt x="1613320" y="109124"/>
                  <a:pt x="1605004" y="113496"/>
                  <a:pt x="1598146" y="119154"/>
                </a:cubicBezTo>
                <a:cubicBezTo>
                  <a:pt x="1591289" y="124641"/>
                  <a:pt x="1586016" y="131199"/>
                  <a:pt x="1582330" y="138828"/>
                </a:cubicBezTo>
                <a:cubicBezTo>
                  <a:pt x="1578644" y="146458"/>
                  <a:pt x="1576801" y="154816"/>
                  <a:pt x="1576801" y="163903"/>
                </a:cubicBezTo>
                <a:cubicBezTo>
                  <a:pt x="1576801" y="183105"/>
                  <a:pt x="1583916" y="198193"/>
                  <a:pt x="1598146" y="209165"/>
                </a:cubicBezTo>
                <a:cubicBezTo>
                  <a:pt x="1612377" y="220138"/>
                  <a:pt x="1631665" y="225625"/>
                  <a:pt x="1656011" y="225625"/>
                </a:cubicBezTo>
                <a:cubicBezTo>
                  <a:pt x="1668012" y="225625"/>
                  <a:pt x="1678899" y="224210"/>
                  <a:pt x="1688672" y="221381"/>
                </a:cubicBezTo>
                <a:cubicBezTo>
                  <a:pt x="1698445" y="218552"/>
                  <a:pt x="1706760" y="214480"/>
                  <a:pt x="1713618" y="209165"/>
                </a:cubicBezTo>
                <a:cubicBezTo>
                  <a:pt x="1720647" y="203850"/>
                  <a:pt x="1726048" y="197378"/>
                  <a:pt x="1729820" y="189749"/>
                </a:cubicBezTo>
                <a:cubicBezTo>
                  <a:pt x="1733592" y="182119"/>
                  <a:pt x="1735478" y="173504"/>
                  <a:pt x="1735478" y="163903"/>
                </a:cubicBezTo>
                <a:cubicBezTo>
                  <a:pt x="1735478" y="154816"/>
                  <a:pt x="1733592" y="146458"/>
                  <a:pt x="1729820" y="138828"/>
                </a:cubicBezTo>
                <a:cubicBezTo>
                  <a:pt x="1726048" y="131199"/>
                  <a:pt x="1720733" y="124641"/>
                  <a:pt x="1713875" y="119154"/>
                </a:cubicBezTo>
                <a:cubicBezTo>
                  <a:pt x="1706846" y="113496"/>
                  <a:pt x="1698445" y="109124"/>
                  <a:pt x="1688672" y="106038"/>
                </a:cubicBezTo>
                <a:cubicBezTo>
                  <a:pt x="1678899" y="102952"/>
                  <a:pt x="1668012" y="101409"/>
                  <a:pt x="1656011" y="101409"/>
                </a:cubicBezTo>
                <a:close/>
                <a:moveTo>
                  <a:pt x="127162" y="97551"/>
                </a:moveTo>
                <a:lnTo>
                  <a:pt x="127162" y="114525"/>
                </a:lnTo>
                <a:lnTo>
                  <a:pt x="211773" y="114525"/>
                </a:lnTo>
                <a:lnTo>
                  <a:pt x="211773" y="97551"/>
                </a:lnTo>
                <a:close/>
                <a:moveTo>
                  <a:pt x="1197715" y="96780"/>
                </a:moveTo>
                <a:lnTo>
                  <a:pt x="1197715" y="224596"/>
                </a:lnTo>
                <a:lnTo>
                  <a:pt x="1218032" y="224596"/>
                </a:lnTo>
                <a:lnTo>
                  <a:pt x="1218032" y="96780"/>
                </a:lnTo>
                <a:close/>
                <a:moveTo>
                  <a:pt x="922262" y="96523"/>
                </a:moveTo>
                <a:lnTo>
                  <a:pt x="922262" y="129441"/>
                </a:lnTo>
                <a:lnTo>
                  <a:pt x="881371" y="129441"/>
                </a:lnTo>
                <a:lnTo>
                  <a:pt x="881371" y="146415"/>
                </a:lnTo>
                <a:lnTo>
                  <a:pt x="922262" y="146415"/>
                </a:lnTo>
                <a:lnTo>
                  <a:pt x="922262" y="179333"/>
                </a:lnTo>
                <a:lnTo>
                  <a:pt x="875456" y="179333"/>
                </a:lnTo>
                <a:lnTo>
                  <a:pt x="875456" y="196307"/>
                </a:lnTo>
                <a:lnTo>
                  <a:pt x="922262" y="196307"/>
                </a:lnTo>
                <a:lnTo>
                  <a:pt x="922262" y="233340"/>
                </a:lnTo>
                <a:lnTo>
                  <a:pt x="942579" y="233340"/>
                </a:lnTo>
                <a:lnTo>
                  <a:pt x="942579" y="96523"/>
                </a:lnTo>
                <a:close/>
                <a:moveTo>
                  <a:pt x="695976" y="96523"/>
                </a:moveTo>
                <a:lnTo>
                  <a:pt x="695976" y="174447"/>
                </a:lnTo>
                <a:lnTo>
                  <a:pt x="667173" y="174447"/>
                </a:lnTo>
                <a:lnTo>
                  <a:pt x="667173" y="100380"/>
                </a:lnTo>
                <a:lnTo>
                  <a:pt x="647370" y="100380"/>
                </a:lnTo>
                <a:lnTo>
                  <a:pt x="647370" y="313578"/>
                </a:lnTo>
                <a:lnTo>
                  <a:pt x="667173" y="313578"/>
                </a:lnTo>
                <a:lnTo>
                  <a:pt x="667173" y="194764"/>
                </a:lnTo>
                <a:lnTo>
                  <a:pt x="695976" y="194764"/>
                </a:lnTo>
                <a:lnTo>
                  <a:pt x="695976" y="324637"/>
                </a:lnTo>
                <a:lnTo>
                  <a:pt x="715779" y="324637"/>
                </a:lnTo>
                <a:lnTo>
                  <a:pt x="715779" y="96523"/>
                </a:lnTo>
                <a:close/>
                <a:moveTo>
                  <a:pt x="467634" y="96523"/>
                </a:moveTo>
                <a:lnTo>
                  <a:pt x="467634" y="263686"/>
                </a:lnTo>
                <a:lnTo>
                  <a:pt x="487693" y="263686"/>
                </a:lnTo>
                <a:lnTo>
                  <a:pt x="487693" y="96523"/>
                </a:lnTo>
                <a:close/>
                <a:moveTo>
                  <a:pt x="0" y="0"/>
                </a:moveTo>
                <a:lnTo>
                  <a:pt x="2274870" y="0"/>
                </a:lnTo>
                <a:lnTo>
                  <a:pt x="2274870" y="432373"/>
                </a:lnTo>
                <a:lnTo>
                  <a:pt x="0" y="432373"/>
                </a:lnTo>
                <a:close/>
              </a:path>
            </a:pathLst>
          </a:custGeom>
          <a:solidFill>
            <a:srgbClr val="504D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91339" y="2175418"/>
            <a:ext cx="10718157" cy="1321732"/>
            <a:chOff x="591339" y="2067402"/>
            <a:chExt cx="10718157" cy="1321732"/>
          </a:xfrm>
        </p:grpSpPr>
        <p:sp>
          <p:nvSpPr>
            <p:cNvPr id="17" name="자유형 16"/>
            <p:cNvSpPr/>
            <p:nvPr/>
          </p:nvSpPr>
          <p:spPr>
            <a:xfrm>
              <a:off x="591339" y="2067402"/>
              <a:ext cx="1034142" cy="400110"/>
            </a:xfrm>
            <a:custGeom>
              <a:avLst/>
              <a:gdLst/>
              <a:ahLst/>
              <a:cxnLst/>
              <a:rect l="l" t="t" r="r" b="b"/>
              <a:pathLst>
                <a:path w="1034142" h="400110">
                  <a:moveTo>
                    <a:pt x="871271" y="246040"/>
                  </a:moveTo>
                  <a:cubicBezTo>
                    <a:pt x="887902" y="246040"/>
                    <a:pt x="901618" y="248741"/>
                    <a:pt x="912419" y="254141"/>
                  </a:cubicBezTo>
                  <a:cubicBezTo>
                    <a:pt x="923220" y="259542"/>
                    <a:pt x="928621" y="266872"/>
                    <a:pt x="928621" y="276130"/>
                  </a:cubicBezTo>
                  <a:cubicBezTo>
                    <a:pt x="928621" y="285217"/>
                    <a:pt x="923220" y="292332"/>
                    <a:pt x="912419" y="297475"/>
                  </a:cubicBezTo>
                  <a:cubicBezTo>
                    <a:pt x="901618" y="302619"/>
                    <a:pt x="887902" y="305191"/>
                    <a:pt x="871271" y="305191"/>
                  </a:cubicBezTo>
                  <a:cubicBezTo>
                    <a:pt x="854469" y="305191"/>
                    <a:pt x="840753" y="302533"/>
                    <a:pt x="830123" y="297218"/>
                  </a:cubicBezTo>
                  <a:cubicBezTo>
                    <a:pt x="819493" y="291903"/>
                    <a:pt x="814178" y="284617"/>
                    <a:pt x="814178" y="275358"/>
                  </a:cubicBezTo>
                  <a:cubicBezTo>
                    <a:pt x="814178" y="266100"/>
                    <a:pt x="819493" y="258899"/>
                    <a:pt x="830123" y="253756"/>
                  </a:cubicBezTo>
                  <a:cubicBezTo>
                    <a:pt x="840753" y="248612"/>
                    <a:pt x="854469" y="246040"/>
                    <a:pt x="871271" y="246040"/>
                  </a:cubicBezTo>
                  <a:close/>
                  <a:moveTo>
                    <a:pt x="344119" y="239611"/>
                  </a:moveTo>
                  <a:lnTo>
                    <a:pt x="344119" y="307248"/>
                  </a:lnTo>
                  <a:cubicBezTo>
                    <a:pt x="344119" y="309305"/>
                    <a:pt x="344505" y="310720"/>
                    <a:pt x="345277" y="311491"/>
                  </a:cubicBezTo>
                  <a:cubicBezTo>
                    <a:pt x="346048" y="312263"/>
                    <a:pt x="347463" y="312649"/>
                    <a:pt x="349520" y="312649"/>
                  </a:cubicBezTo>
                  <a:lnTo>
                    <a:pt x="498167" y="312649"/>
                  </a:lnTo>
                  <a:lnTo>
                    <a:pt x="498167" y="295161"/>
                  </a:lnTo>
                  <a:lnTo>
                    <a:pt x="364951" y="295161"/>
                  </a:lnTo>
                  <a:lnTo>
                    <a:pt x="364951" y="239611"/>
                  </a:lnTo>
                  <a:close/>
                  <a:moveTo>
                    <a:pt x="871271" y="229581"/>
                  </a:moveTo>
                  <a:cubicBezTo>
                    <a:pt x="847096" y="229581"/>
                    <a:pt x="827980" y="233782"/>
                    <a:pt x="813921" y="242183"/>
                  </a:cubicBezTo>
                  <a:cubicBezTo>
                    <a:pt x="799862" y="250584"/>
                    <a:pt x="792833" y="261728"/>
                    <a:pt x="792833" y="275616"/>
                  </a:cubicBezTo>
                  <a:cubicBezTo>
                    <a:pt x="792833" y="289674"/>
                    <a:pt x="799819" y="300819"/>
                    <a:pt x="813792" y="309048"/>
                  </a:cubicBezTo>
                  <a:cubicBezTo>
                    <a:pt x="827765" y="317278"/>
                    <a:pt x="846925" y="321393"/>
                    <a:pt x="871271" y="321393"/>
                  </a:cubicBezTo>
                  <a:cubicBezTo>
                    <a:pt x="895445" y="321393"/>
                    <a:pt x="914605" y="317321"/>
                    <a:pt x="928750" y="309177"/>
                  </a:cubicBezTo>
                  <a:cubicBezTo>
                    <a:pt x="942894" y="301033"/>
                    <a:pt x="949966" y="289932"/>
                    <a:pt x="949966" y="275873"/>
                  </a:cubicBezTo>
                  <a:cubicBezTo>
                    <a:pt x="949966" y="261985"/>
                    <a:pt x="942894" y="250798"/>
                    <a:pt x="928750" y="242311"/>
                  </a:cubicBezTo>
                  <a:cubicBezTo>
                    <a:pt x="914605" y="233825"/>
                    <a:pt x="895445" y="229581"/>
                    <a:pt x="871271" y="229581"/>
                  </a:cubicBezTo>
                  <a:close/>
                  <a:moveTo>
                    <a:pt x="69485" y="225981"/>
                  </a:moveTo>
                  <a:lnTo>
                    <a:pt x="69485" y="243469"/>
                  </a:lnTo>
                  <a:lnTo>
                    <a:pt x="164383" y="243469"/>
                  </a:lnTo>
                  <a:lnTo>
                    <a:pt x="164383" y="317278"/>
                  </a:lnTo>
                  <a:lnTo>
                    <a:pt x="185214" y="317278"/>
                  </a:lnTo>
                  <a:lnTo>
                    <a:pt x="185214" y="243469"/>
                  </a:lnTo>
                  <a:lnTo>
                    <a:pt x="278311" y="243469"/>
                  </a:lnTo>
                  <a:lnTo>
                    <a:pt x="278311" y="225981"/>
                  </a:lnTo>
                  <a:close/>
                  <a:moveTo>
                    <a:pt x="562175" y="176860"/>
                  </a:moveTo>
                  <a:lnTo>
                    <a:pt x="606924" y="176860"/>
                  </a:lnTo>
                  <a:lnTo>
                    <a:pt x="606924" y="242697"/>
                  </a:lnTo>
                  <a:lnTo>
                    <a:pt x="562175" y="242697"/>
                  </a:lnTo>
                  <a:close/>
                  <a:moveTo>
                    <a:pt x="92888" y="129283"/>
                  </a:moveTo>
                  <a:lnTo>
                    <a:pt x="92888" y="146514"/>
                  </a:lnTo>
                  <a:lnTo>
                    <a:pt x="162068" y="146514"/>
                  </a:lnTo>
                  <a:cubicBezTo>
                    <a:pt x="160182" y="153543"/>
                    <a:pt x="156624" y="159458"/>
                    <a:pt x="151395" y="164259"/>
                  </a:cubicBezTo>
                  <a:cubicBezTo>
                    <a:pt x="146166" y="169059"/>
                    <a:pt x="139779" y="173174"/>
                    <a:pt x="132236" y="176603"/>
                  </a:cubicBezTo>
                  <a:cubicBezTo>
                    <a:pt x="124863" y="179861"/>
                    <a:pt x="116719" y="182561"/>
                    <a:pt x="107804" y="184704"/>
                  </a:cubicBezTo>
                  <a:cubicBezTo>
                    <a:pt x="98889" y="186847"/>
                    <a:pt x="89887" y="188690"/>
                    <a:pt x="80801" y="190233"/>
                  </a:cubicBezTo>
                  <a:cubicBezTo>
                    <a:pt x="83201" y="192805"/>
                    <a:pt x="85730" y="195677"/>
                    <a:pt x="88387" y="198849"/>
                  </a:cubicBezTo>
                  <a:cubicBezTo>
                    <a:pt x="91045" y="202021"/>
                    <a:pt x="93145" y="204549"/>
                    <a:pt x="94688" y="206435"/>
                  </a:cubicBezTo>
                  <a:cubicBezTo>
                    <a:pt x="110119" y="203864"/>
                    <a:pt x="125035" y="199706"/>
                    <a:pt x="139437" y="193962"/>
                  </a:cubicBezTo>
                  <a:cubicBezTo>
                    <a:pt x="153838" y="188219"/>
                    <a:pt x="165411" y="179518"/>
                    <a:pt x="174155" y="167859"/>
                  </a:cubicBezTo>
                  <a:cubicBezTo>
                    <a:pt x="178613" y="174546"/>
                    <a:pt x="184271" y="180118"/>
                    <a:pt x="191129" y="184576"/>
                  </a:cubicBezTo>
                  <a:cubicBezTo>
                    <a:pt x="197987" y="189033"/>
                    <a:pt x="205188" y="192719"/>
                    <a:pt x="212731" y="195634"/>
                  </a:cubicBezTo>
                  <a:cubicBezTo>
                    <a:pt x="220104" y="198549"/>
                    <a:pt x="227348" y="200820"/>
                    <a:pt x="234463" y="202449"/>
                  </a:cubicBezTo>
                  <a:cubicBezTo>
                    <a:pt x="241578" y="204078"/>
                    <a:pt x="247707" y="205407"/>
                    <a:pt x="252851" y="206435"/>
                  </a:cubicBezTo>
                  <a:cubicBezTo>
                    <a:pt x="253708" y="205407"/>
                    <a:pt x="254651" y="204249"/>
                    <a:pt x="255680" y="202964"/>
                  </a:cubicBezTo>
                  <a:cubicBezTo>
                    <a:pt x="256708" y="201678"/>
                    <a:pt x="257823" y="200349"/>
                    <a:pt x="259023" y="198977"/>
                  </a:cubicBezTo>
                  <a:cubicBezTo>
                    <a:pt x="260223" y="197434"/>
                    <a:pt x="261380" y="195977"/>
                    <a:pt x="262495" y="194605"/>
                  </a:cubicBezTo>
                  <a:cubicBezTo>
                    <a:pt x="263609" y="193234"/>
                    <a:pt x="264767" y="191862"/>
                    <a:pt x="265967" y="190491"/>
                  </a:cubicBezTo>
                  <a:cubicBezTo>
                    <a:pt x="257394" y="189290"/>
                    <a:pt x="248693" y="187576"/>
                    <a:pt x="239863" y="185347"/>
                  </a:cubicBezTo>
                  <a:cubicBezTo>
                    <a:pt x="231034" y="183118"/>
                    <a:pt x="222847" y="180289"/>
                    <a:pt x="215303" y="176860"/>
                  </a:cubicBezTo>
                  <a:cubicBezTo>
                    <a:pt x="207759" y="173431"/>
                    <a:pt x="201330" y="169231"/>
                    <a:pt x="196015" y="164259"/>
                  </a:cubicBezTo>
                  <a:cubicBezTo>
                    <a:pt x="190700" y="159287"/>
                    <a:pt x="187271" y="153372"/>
                    <a:pt x="185728" y="146514"/>
                  </a:cubicBezTo>
                  <a:lnTo>
                    <a:pt x="254394" y="146514"/>
                  </a:lnTo>
                  <a:lnTo>
                    <a:pt x="254394" y="129283"/>
                  </a:lnTo>
                  <a:close/>
                  <a:moveTo>
                    <a:pt x="542887" y="102537"/>
                  </a:moveTo>
                  <a:lnTo>
                    <a:pt x="542887" y="254784"/>
                  </a:lnTo>
                  <a:cubicBezTo>
                    <a:pt x="542887" y="256842"/>
                    <a:pt x="543273" y="258256"/>
                    <a:pt x="544044" y="259028"/>
                  </a:cubicBezTo>
                  <a:cubicBezTo>
                    <a:pt x="544816" y="259799"/>
                    <a:pt x="546230" y="260185"/>
                    <a:pt x="548288" y="260185"/>
                  </a:cubicBezTo>
                  <a:lnTo>
                    <a:pt x="621068" y="260185"/>
                  </a:lnTo>
                  <a:cubicBezTo>
                    <a:pt x="623126" y="260185"/>
                    <a:pt x="624540" y="259799"/>
                    <a:pt x="625312" y="259028"/>
                  </a:cubicBezTo>
                  <a:cubicBezTo>
                    <a:pt x="626083" y="258256"/>
                    <a:pt x="626469" y="256842"/>
                    <a:pt x="626469" y="254784"/>
                  </a:cubicBezTo>
                  <a:lnTo>
                    <a:pt x="626469" y="102537"/>
                  </a:lnTo>
                  <a:lnTo>
                    <a:pt x="606924" y="102537"/>
                  </a:lnTo>
                  <a:lnTo>
                    <a:pt x="606924" y="159372"/>
                  </a:lnTo>
                  <a:lnTo>
                    <a:pt x="562175" y="159372"/>
                  </a:lnTo>
                  <a:lnTo>
                    <a:pt x="562175" y="102537"/>
                  </a:lnTo>
                  <a:close/>
                  <a:moveTo>
                    <a:pt x="774830" y="99965"/>
                  </a:moveTo>
                  <a:lnTo>
                    <a:pt x="774830" y="117710"/>
                  </a:lnTo>
                  <a:lnTo>
                    <a:pt x="854812" y="117710"/>
                  </a:lnTo>
                  <a:cubicBezTo>
                    <a:pt x="852411" y="129883"/>
                    <a:pt x="848211" y="140684"/>
                    <a:pt x="842210" y="150114"/>
                  </a:cubicBezTo>
                  <a:cubicBezTo>
                    <a:pt x="836209" y="159544"/>
                    <a:pt x="829008" y="167859"/>
                    <a:pt x="820607" y="175060"/>
                  </a:cubicBezTo>
                  <a:cubicBezTo>
                    <a:pt x="812035" y="182261"/>
                    <a:pt x="802605" y="188347"/>
                    <a:pt x="792318" y="193319"/>
                  </a:cubicBezTo>
                  <a:cubicBezTo>
                    <a:pt x="782031" y="198292"/>
                    <a:pt x="771487" y="202321"/>
                    <a:pt x="760686" y="205407"/>
                  </a:cubicBezTo>
                  <a:lnTo>
                    <a:pt x="774059" y="220066"/>
                  </a:lnTo>
                  <a:cubicBezTo>
                    <a:pt x="804234" y="209950"/>
                    <a:pt x="828237" y="195377"/>
                    <a:pt x="846068" y="176346"/>
                  </a:cubicBezTo>
                  <a:cubicBezTo>
                    <a:pt x="863899" y="157315"/>
                    <a:pt x="874357" y="133655"/>
                    <a:pt x="877443" y="105366"/>
                  </a:cubicBezTo>
                  <a:cubicBezTo>
                    <a:pt x="877443" y="103308"/>
                    <a:pt x="877057" y="101894"/>
                    <a:pt x="876286" y="101122"/>
                  </a:cubicBezTo>
                  <a:cubicBezTo>
                    <a:pt x="875514" y="100351"/>
                    <a:pt x="874100" y="99965"/>
                    <a:pt x="872042" y="99965"/>
                  </a:cubicBezTo>
                  <a:close/>
                  <a:moveTo>
                    <a:pt x="315830" y="99965"/>
                  </a:moveTo>
                  <a:lnTo>
                    <a:pt x="315830" y="117196"/>
                  </a:lnTo>
                  <a:lnTo>
                    <a:pt x="363407" y="117196"/>
                  </a:lnTo>
                  <a:lnTo>
                    <a:pt x="363407" y="127997"/>
                  </a:lnTo>
                  <a:cubicBezTo>
                    <a:pt x="363407" y="138113"/>
                    <a:pt x="361650" y="147414"/>
                    <a:pt x="358135" y="155901"/>
                  </a:cubicBezTo>
                  <a:cubicBezTo>
                    <a:pt x="354621" y="164387"/>
                    <a:pt x="349949" y="172060"/>
                    <a:pt x="344119" y="178918"/>
                  </a:cubicBezTo>
                  <a:cubicBezTo>
                    <a:pt x="338290" y="185776"/>
                    <a:pt x="331518" y="191819"/>
                    <a:pt x="323803" y="197049"/>
                  </a:cubicBezTo>
                  <a:cubicBezTo>
                    <a:pt x="316087" y="202278"/>
                    <a:pt x="307943" y="206693"/>
                    <a:pt x="299371" y="210293"/>
                  </a:cubicBezTo>
                  <a:lnTo>
                    <a:pt x="314544" y="224181"/>
                  </a:lnTo>
                  <a:cubicBezTo>
                    <a:pt x="320373" y="221266"/>
                    <a:pt x="326331" y="217880"/>
                    <a:pt x="332418" y="214022"/>
                  </a:cubicBezTo>
                  <a:cubicBezTo>
                    <a:pt x="338504" y="210164"/>
                    <a:pt x="344205" y="205750"/>
                    <a:pt x="349520" y="200778"/>
                  </a:cubicBezTo>
                  <a:cubicBezTo>
                    <a:pt x="354835" y="195977"/>
                    <a:pt x="359593" y="190705"/>
                    <a:pt x="363793" y="184961"/>
                  </a:cubicBezTo>
                  <a:cubicBezTo>
                    <a:pt x="367994" y="179218"/>
                    <a:pt x="371380" y="173003"/>
                    <a:pt x="373952" y="166316"/>
                  </a:cubicBezTo>
                  <a:cubicBezTo>
                    <a:pt x="377209" y="172831"/>
                    <a:pt x="381238" y="178789"/>
                    <a:pt x="386039" y="184190"/>
                  </a:cubicBezTo>
                  <a:cubicBezTo>
                    <a:pt x="390839" y="189590"/>
                    <a:pt x="395983" y="194434"/>
                    <a:pt x="401469" y="198720"/>
                  </a:cubicBezTo>
                  <a:cubicBezTo>
                    <a:pt x="406784" y="203006"/>
                    <a:pt x="412142" y="206735"/>
                    <a:pt x="417543" y="209907"/>
                  </a:cubicBezTo>
                  <a:cubicBezTo>
                    <a:pt x="422943" y="213079"/>
                    <a:pt x="427873" y="215608"/>
                    <a:pt x="432330" y="217494"/>
                  </a:cubicBezTo>
                  <a:lnTo>
                    <a:pt x="445703" y="202321"/>
                  </a:lnTo>
                  <a:cubicBezTo>
                    <a:pt x="438331" y="199920"/>
                    <a:pt x="431002" y="196448"/>
                    <a:pt x="423715" y="191905"/>
                  </a:cubicBezTo>
                  <a:cubicBezTo>
                    <a:pt x="416428" y="187362"/>
                    <a:pt x="409870" y="181918"/>
                    <a:pt x="404041" y="175574"/>
                  </a:cubicBezTo>
                  <a:cubicBezTo>
                    <a:pt x="398212" y="169402"/>
                    <a:pt x="393497" y="162330"/>
                    <a:pt x="389896" y="154357"/>
                  </a:cubicBezTo>
                  <a:cubicBezTo>
                    <a:pt x="386296" y="146385"/>
                    <a:pt x="384496" y="137770"/>
                    <a:pt x="384496" y="128511"/>
                  </a:cubicBezTo>
                  <a:lnTo>
                    <a:pt x="384496" y="117196"/>
                  </a:lnTo>
                  <a:lnTo>
                    <a:pt x="431044" y="117196"/>
                  </a:lnTo>
                  <a:lnTo>
                    <a:pt x="431044" y="99965"/>
                  </a:lnTo>
                  <a:close/>
                  <a:moveTo>
                    <a:pt x="131207" y="90449"/>
                  </a:moveTo>
                  <a:lnTo>
                    <a:pt x="131207" y="107423"/>
                  </a:lnTo>
                  <a:lnTo>
                    <a:pt x="215818" y="107423"/>
                  </a:lnTo>
                  <a:lnTo>
                    <a:pt x="215818" y="90449"/>
                  </a:lnTo>
                  <a:close/>
                  <a:moveTo>
                    <a:pt x="926306" y="89421"/>
                  </a:moveTo>
                  <a:lnTo>
                    <a:pt x="926306" y="122339"/>
                  </a:lnTo>
                  <a:lnTo>
                    <a:pt x="885416" y="122339"/>
                  </a:lnTo>
                  <a:lnTo>
                    <a:pt x="885416" y="139313"/>
                  </a:lnTo>
                  <a:lnTo>
                    <a:pt x="926306" y="139313"/>
                  </a:lnTo>
                  <a:lnTo>
                    <a:pt x="926306" y="172231"/>
                  </a:lnTo>
                  <a:lnTo>
                    <a:pt x="879501" y="172231"/>
                  </a:lnTo>
                  <a:lnTo>
                    <a:pt x="879501" y="189205"/>
                  </a:lnTo>
                  <a:lnTo>
                    <a:pt x="926306" y="189205"/>
                  </a:lnTo>
                  <a:lnTo>
                    <a:pt x="926306" y="226238"/>
                  </a:lnTo>
                  <a:lnTo>
                    <a:pt x="946623" y="226238"/>
                  </a:lnTo>
                  <a:lnTo>
                    <a:pt x="946623" y="89421"/>
                  </a:lnTo>
                  <a:close/>
                  <a:moveTo>
                    <a:pt x="700021" y="89421"/>
                  </a:moveTo>
                  <a:lnTo>
                    <a:pt x="700021" y="167345"/>
                  </a:lnTo>
                  <a:lnTo>
                    <a:pt x="671217" y="167345"/>
                  </a:lnTo>
                  <a:lnTo>
                    <a:pt x="671217" y="93278"/>
                  </a:lnTo>
                  <a:lnTo>
                    <a:pt x="651415" y="93278"/>
                  </a:lnTo>
                  <a:lnTo>
                    <a:pt x="651415" y="306477"/>
                  </a:lnTo>
                  <a:lnTo>
                    <a:pt x="671217" y="306477"/>
                  </a:lnTo>
                  <a:lnTo>
                    <a:pt x="671217" y="187662"/>
                  </a:lnTo>
                  <a:lnTo>
                    <a:pt x="700021" y="187662"/>
                  </a:lnTo>
                  <a:lnTo>
                    <a:pt x="700021" y="317535"/>
                  </a:lnTo>
                  <a:lnTo>
                    <a:pt x="719823" y="317535"/>
                  </a:lnTo>
                  <a:lnTo>
                    <a:pt x="719823" y="89421"/>
                  </a:lnTo>
                  <a:close/>
                  <a:moveTo>
                    <a:pt x="471678" y="89421"/>
                  </a:moveTo>
                  <a:lnTo>
                    <a:pt x="471678" y="256585"/>
                  </a:lnTo>
                  <a:lnTo>
                    <a:pt x="491738" y="256585"/>
                  </a:lnTo>
                  <a:lnTo>
                    <a:pt x="491738" y="89421"/>
                  </a:lnTo>
                  <a:close/>
                  <a:moveTo>
                    <a:pt x="0" y="0"/>
                  </a:moveTo>
                  <a:lnTo>
                    <a:pt x="1034142" y="0"/>
                  </a:lnTo>
                  <a:lnTo>
                    <a:pt x="1034142" y="400110"/>
                  </a:lnTo>
                  <a:lnTo>
                    <a:pt x="0" y="400110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1339" y="2604304"/>
              <a:ext cx="1071815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㈜ 그린텔 설립 이후 </a:t>
              </a:r>
              <a:r>
                <a:rPr lang="ko-KR" altLang="en-US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한국장애인고용공단과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협력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장애인채용에 자연스럽게 관심을 갖게 됨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  <a:endParaRPr lang="en-US" altLang="ko-KR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fontAlgn="base">
                <a:lnSpc>
                  <a:spcPct val="150000"/>
                </a:lnSpc>
              </a:pP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2005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년 장애인 고용증진 협약을 체결 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591339" y="3998939"/>
            <a:ext cx="10718157" cy="2039230"/>
            <a:chOff x="591339" y="3510018"/>
            <a:chExt cx="10718157" cy="2039230"/>
          </a:xfrm>
        </p:grpSpPr>
        <p:sp>
          <p:nvSpPr>
            <p:cNvPr id="20" name="자유형 19"/>
            <p:cNvSpPr/>
            <p:nvPr/>
          </p:nvSpPr>
          <p:spPr>
            <a:xfrm>
              <a:off x="591339" y="3510018"/>
              <a:ext cx="1034142" cy="400110"/>
            </a:xfrm>
            <a:custGeom>
              <a:avLst/>
              <a:gdLst/>
              <a:ahLst/>
              <a:cxnLst/>
              <a:rect l="l" t="t" r="r" b="b"/>
              <a:pathLst>
                <a:path w="1034142" h="400110">
                  <a:moveTo>
                    <a:pt x="576390" y="243726"/>
                  </a:moveTo>
                  <a:lnTo>
                    <a:pt x="576390" y="261471"/>
                  </a:lnTo>
                  <a:lnTo>
                    <a:pt x="711150" y="261471"/>
                  </a:lnTo>
                  <a:lnTo>
                    <a:pt x="711150" y="318821"/>
                  </a:lnTo>
                  <a:lnTo>
                    <a:pt x="731981" y="318821"/>
                  </a:lnTo>
                  <a:lnTo>
                    <a:pt x="731981" y="249127"/>
                  </a:lnTo>
                  <a:cubicBezTo>
                    <a:pt x="731981" y="247069"/>
                    <a:pt x="731595" y="245655"/>
                    <a:pt x="730824" y="244883"/>
                  </a:cubicBezTo>
                  <a:cubicBezTo>
                    <a:pt x="730052" y="244112"/>
                    <a:pt x="728638" y="243726"/>
                    <a:pt x="726580" y="243726"/>
                  </a:cubicBezTo>
                  <a:close/>
                  <a:moveTo>
                    <a:pt x="315329" y="223409"/>
                  </a:moveTo>
                  <a:lnTo>
                    <a:pt x="315329" y="270986"/>
                  </a:lnTo>
                  <a:lnTo>
                    <a:pt x="265437" y="270986"/>
                  </a:lnTo>
                  <a:lnTo>
                    <a:pt x="265437" y="288731"/>
                  </a:lnTo>
                  <a:lnTo>
                    <a:pt x="474520" y="288731"/>
                  </a:lnTo>
                  <a:lnTo>
                    <a:pt x="474520" y="270986"/>
                  </a:lnTo>
                  <a:lnTo>
                    <a:pt x="425400" y="270986"/>
                  </a:lnTo>
                  <a:lnTo>
                    <a:pt x="425400" y="223409"/>
                  </a:lnTo>
                  <a:lnTo>
                    <a:pt x="405340" y="223409"/>
                  </a:lnTo>
                  <a:lnTo>
                    <a:pt x="405340" y="270986"/>
                  </a:lnTo>
                  <a:lnTo>
                    <a:pt x="335646" y="270986"/>
                  </a:lnTo>
                  <a:lnTo>
                    <a:pt x="335646" y="223409"/>
                  </a:lnTo>
                  <a:close/>
                  <a:moveTo>
                    <a:pt x="37094" y="217751"/>
                  </a:moveTo>
                  <a:lnTo>
                    <a:pt x="37094" y="235239"/>
                  </a:lnTo>
                  <a:lnTo>
                    <a:pt x="131220" y="235239"/>
                  </a:lnTo>
                  <a:lnTo>
                    <a:pt x="131220" y="317792"/>
                  </a:lnTo>
                  <a:lnTo>
                    <a:pt x="152051" y="317792"/>
                  </a:lnTo>
                  <a:lnTo>
                    <a:pt x="152051" y="235239"/>
                  </a:lnTo>
                  <a:lnTo>
                    <a:pt x="245663" y="235239"/>
                  </a:lnTo>
                  <a:lnTo>
                    <a:pt x="245663" y="217751"/>
                  </a:lnTo>
                  <a:close/>
                  <a:moveTo>
                    <a:pt x="835337" y="215694"/>
                  </a:moveTo>
                  <a:lnTo>
                    <a:pt x="835337" y="271244"/>
                  </a:lnTo>
                  <a:lnTo>
                    <a:pt x="779530" y="271244"/>
                  </a:lnTo>
                  <a:lnTo>
                    <a:pt x="779530" y="288731"/>
                  </a:lnTo>
                  <a:lnTo>
                    <a:pt x="988870" y="288731"/>
                  </a:lnTo>
                  <a:lnTo>
                    <a:pt x="988870" y="271244"/>
                  </a:lnTo>
                  <a:lnTo>
                    <a:pt x="934606" y="271244"/>
                  </a:lnTo>
                  <a:lnTo>
                    <a:pt x="934606" y="215694"/>
                  </a:lnTo>
                  <a:lnTo>
                    <a:pt x="915061" y="215694"/>
                  </a:lnTo>
                  <a:lnTo>
                    <a:pt x="915061" y="271244"/>
                  </a:lnTo>
                  <a:lnTo>
                    <a:pt x="855139" y="271244"/>
                  </a:lnTo>
                  <a:lnTo>
                    <a:pt x="855139" y="215694"/>
                  </a:lnTo>
                  <a:close/>
                  <a:moveTo>
                    <a:pt x="848967" y="118996"/>
                  </a:moveTo>
                  <a:lnTo>
                    <a:pt x="919176" y="118996"/>
                  </a:lnTo>
                  <a:cubicBezTo>
                    <a:pt x="919004" y="125683"/>
                    <a:pt x="918876" y="131940"/>
                    <a:pt x="918790" y="137770"/>
                  </a:cubicBezTo>
                  <a:cubicBezTo>
                    <a:pt x="918704" y="143599"/>
                    <a:pt x="918662" y="149343"/>
                    <a:pt x="918662" y="155000"/>
                  </a:cubicBezTo>
                  <a:cubicBezTo>
                    <a:pt x="918490" y="160658"/>
                    <a:pt x="918361" y="166402"/>
                    <a:pt x="918276" y="172231"/>
                  </a:cubicBezTo>
                  <a:cubicBezTo>
                    <a:pt x="918190" y="178060"/>
                    <a:pt x="918147" y="184233"/>
                    <a:pt x="918147" y="190748"/>
                  </a:cubicBezTo>
                  <a:lnTo>
                    <a:pt x="849996" y="190748"/>
                  </a:lnTo>
                  <a:cubicBezTo>
                    <a:pt x="849824" y="184233"/>
                    <a:pt x="849696" y="178060"/>
                    <a:pt x="849610" y="172231"/>
                  </a:cubicBezTo>
                  <a:cubicBezTo>
                    <a:pt x="849524" y="166402"/>
                    <a:pt x="849481" y="160658"/>
                    <a:pt x="849481" y="155000"/>
                  </a:cubicBezTo>
                  <a:cubicBezTo>
                    <a:pt x="849310" y="149343"/>
                    <a:pt x="849181" y="143599"/>
                    <a:pt x="849096" y="137770"/>
                  </a:cubicBezTo>
                  <a:cubicBezTo>
                    <a:pt x="849010" y="131940"/>
                    <a:pt x="848967" y="125683"/>
                    <a:pt x="848967" y="118996"/>
                  </a:cubicBezTo>
                  <a:close/>
                  <a:moveTo>
                    <a:pt x="598507" y="113081"/>
                  </a:moveTo>
                  <a:lnTo>
                    <a:pt x="712436" y="113081"/>
                  </a:lnTo>
                  <a:lnTo>
                    <a:pt x="712436" y="155000"/>
                  </a:lnTo>
                  <a:lnTo>
                    <a:pt x="598507" y="155000"/>
                  </a:lnTo>
                  <a:close/>
                  <a:moveTo>
                    <a:pt x="370107" y="111538"/>
                  </a:moveTo>
                  <a:cubicBezTo>
                    <a:pt x="387081" y="111538"/>
                    <a:pt x="401011" y="115353"/>
                    <a:pt x="411898" y="122982"/>
                  </a:cubicBezTo>
                  <a:cubicBezTo>
                    <a:pt x="422785" y="130612"/>
                    <a:pt x="428229" y="141713"/>
                    <a:pt x="428229" y="156286"/>
                  </a:cubicBezTo>
                  <a:cubicBezTo>
                    <a:pt x="428229" y="163487"/>
                    <a:pt x="426729" y="169874"/>
                    <a:pt x="423728" y="175446"/>
                  </a:cubicBezTo>
                  <a:cubicBezTo>
                    <a:pt x="420728" y="181018"/>
                    <a:pt x="416656" y="185690"/>
                    <a:pt x="411512" y="189462"/>
                  </a:cubicBezTo>
                  <a:cubicBezTo>
                    <a:pt x="406369" y="193405"/>
                    <a:pt x="400240" y="196363"/>
                    <a:pt x="393124" y="198334"/>
                  </a:cubicBezTo>
                  <a:cubicBezTo>
                    <a:pt x="386009" y="200306"/>
                    <a:pt x="378337" y="201292"/>
                    <a:pt x="370107" y="201292"/>
                  </a:cubicBezTo>
                  <a:cubicBezTo>
                    <a:pt x="353134" y="201292"/>
                    <a:pt x="339246" y="197349"/>
                    <a:pt x="328445" y="189462"/>
                  </a:cubicBezTo>
                  <a:cubicBezTo>
                    <a:pt x="317643" y="181575"/>
                    <a:pt x="312243" y="170517"/>
                    <a:pt x="312243" y="156286"/>
                  </a:cubicBezTo>
                  <a:cubicBezTo>
                    <a:pt x="312243" y="141713"/>
                    <a:pt x="317558" y="130612"/>
                    <a:pt x="328188" y="122982"/>
                  </a:cubicBezTo>
                  <a:cubicBezTo>
                    <a:pt x="338818" y="115353"/>
                    <a:pt x="352791" y="111538"/>
                    <a:pt x="370107" y="111538"/>
                  </a:cubicBezTo>
                  <a:close/>
                  <a:moveTo>
                    <a:pt x="803190" y="101765"/>
                  </a:moveTo>
                  <a:lnTo>
                    <a:pt x="803190" y="118996"/>
                  </a:lnTo>
                  <a:lnTo>
                    <a:pt x="828650" y="118996"/>
                  </a:lnTo>
                  <a:cubicBezTo>
                    <a:pt x="828650" y="125683"/>
                    <a:pt x="828693" y="131940"/>
                    <a:pt x="828779" y="137770"/>
                  </a:cubicBezTo>
                  <a:cubicBezTo>
                    <a:pt x="828865" y="143599"/>
                    <a:pt x="828993" y="149343"/>
                    <a:pt x="829165" y="155000"/>
                  </a:cubicBezTo>
                  <a:cubicBezTo>
                    <a:pt x="829165" y="160658"/>
                    <a:pt x="829207" y="166402"/>
                    <a:pt x="829293" y="172231"/>
                  </a:cubicBezTo>
                  <a:cubicBezTo>
                    <a:pt x="829379" y="178060"/>
                    <a:pt x="829507" y="184233"/>
                    <a:pt x="829679" y="190748"/>
                  </a:cubicBezTo>
                  <a:lnTo>
                    <a:pt x="797789" y="190748"/>
                  </a:lnTo>
                  <a:lnTo>
                    <a:pt x="797789" y="207978"/>
                  </a:lnTo>
                  <a:lnTo>
                    <a:pt x="970096" y="207978"/>
                  </a:lnTo>
                  <a:lnTo>
                    <a:pt x="970096" y="190748"/>
                  </a:lnTo>
                  <a:lnTo>
                    <a:pt x="937950" y="190748"/>
                  </a:lnTo>
                  <a:cubicBezTo>
                    <a:pt x="937950" y="184233"/>
                    <a:pt x="938035" y="178060"/>
                    <a:pt x="938207" y="172231"/>
                  </a:cubicBezTo>
                  <a:cubicBezTo>
                    <a:pt x="938378" y="166402"/>
                    <a:pt x="938464" y="160658"/>
                    <a:pt x="938464" y="155000"/>
                  </a:cubicBezTo>
                  <a:cubicBezTo>
                    <a:pt x="938635" y="149343"/>
                    <a:pt x="938764" y="143599"/>
                    <a:pt x="938850" y="137770"/>
                  </a:cubicBezTo>
                  <a:cubicBezTo>
                    <a:pt x="938935" y="131940"/>
                    <a:pt x="939064" y="125683"/>
                    <a:pt x="939236" y="118996"/>
                  </a:cubicBezTo>
                  <a:lnTo>
                    <a:pt x="964696" y="118996"/>
                  </a:lnTo>
                  <a:lnTo>
                    <a:pt x="964696" y="101765"/>
                  </a:lnTo>
                  <a:close/>
                  <a:moveTo>
                    <a:pt x="62554" y="97650"/>
                  </a:moveTo>
                  <a:lnTo>
                    <a:pt x="62554" y="115138"/>
                  </a:lnTo>
                  <a:lnTo>
                    <a:pt x="129677" y="115138"/>
                  </a:lnTo>
                  <a:cubicBezTo>
                    <a:pt x="128820" y="123539"/>
                    <a:pt x="126077" y="131169"/>
                    <a:pt x="121448" y="138027"/>
                  </a:cubicBezTo>
                  <a:cubicBezTo>
                    <a:pt x="116818" y="144885"/>
                    <a:pt x="110732" y="151057"/>
                    <a:pt x="103188" y="156544"/>
                  </a:cubicBezTo>
                  <a:cubicBezTo>
                    <a:pt x="95644" y="161858"/>
                    <a:pt x="86943" y="166488"/>
                    <a:pt x="77085" y="170431"/>
                  </a:cubicBezTo>
                  <a:cubicBezTo>
                    <a:pt x="67226" y="174374"/>
                    <a:pt x="56897" y="177460"/>
                    <a:pt x="46095" y="179689"/>
                  </a:cubicBezTo>
                  <a:lnTo>
                    <a:pt x="60754" y="195120"/>
                  </a:lnTo>
                  <a:cubicBezTo>
                    <a:pt x="68469" y="193062"/>
                    <a:pt x="76270" y="190533"/>
                    <a:pt x="84157" y="187533"/>
                  </a:cubicBezTo>
                  <a:cubicBezTo>
                    <a:pt x="92044" y="184533"/>
                    <a:pt x="99502" y="180804"/>
                    <a:pt x="106531" y="176346"/>
                  </a:cubicBezTo>
                  <a:cubicBezTo>
                    <a:pt x="113732" y="172060"/>
                    <a:pt x="120333" y="167088"/>
                    <a:pt x="126334" y="161430"/>
                  </a:cubicBezTo>
                  <a:cubicBezTo>
                    <a:pt x="132335" y="155772"/>
                    <a:pt x="137392" y="149343"/>
                    <a:pt x="141507" y="142142"/>
                  </a:cubicBezTo>
                  <a:cubicBezTo>
                    <a:pt x="145279" y="149686"/>
                    <a:pt x="150380" y="156415"/>
                    <a:pt x="156809" y="162330"/>
                  </a:cubicBezTo>
                  <a:cubicBezTo>
                    <a:pt x="163238" y="168245"/>
                    <a:pt x="170139" y="173346"/>
                    <a:pt x="177512" y="177632"/>
                  </a:cubicBezTo>
                  <a:cubicBezTo>
                    <a:pt x="184884" y="181918"/>
                    <a:pt x="192471" y="185519"/>
                    <a:pt x="200272" y="188433"/>
                  </a:cubicBezTo>
                  <a:cubicBezTo>
                    <a:pt x="208073" y="191348"/>
                    <a:pt x="215316" y="193577"/>
                    <a:pt x="222003" y="195120"/>
                  </a:cubicBezTo>
                  <a:lnTo>
                    <a:pt x="235376" y="179689"/>
                  </a:lnTo>
                  <a:cubicBezTo>
                    <a:pt x="226461" y="177975"/>
                    <a:pt x="217288" y="175360"/>
                    <a:pt x="207858" y="171845"/>
                  </a:cubicBezTo>
                  <a:cubicBezTo>
                    <a:pt x="198429" y="168331"/>
                    <a:pt x="189685" y="163830"/>
                    <a:pt x="181626" y="158344"/>
                  </a:cubicBezTo>
                  <a:cubicBezTo>
                    <a:pt x="173740" y="153029"/>
                    <a:pt x="167096" y="146814"/>
                    <a:pt x="161695" y="139699"/>
                  </a:cubicBezTo>
                  <a:cubicBezTo>
                    <a:pt x="156295" y="132583"/>
                    <a:pt x="153251" y="124482"/>
                    <a:pt x="152566" y="115396"/>
                  </a:cubicBezTo>
                  <a:lnTo>
                    <a:pt x="219946" y="115396"/>
                  </a:lnTo>
                  <a:lnTo>
                    <a:pt x="219946" y="97650"/>
                  </a:lnTo>
                  <a:close/>
                  <a:moveTo>
                    <a:pt x="584105" y="95850"/>
                  </a:moveTo>
                  <a:cubicBezTo>
                    <a:pt x="582048" y="95850"/>
                    <a:pt x="580634" y="96236"/>
                    <a:pt x="579862" y="97007"/>
                  </a:cubicBezTo>
                  <a:cubicBezTo>
                    <a:pt x="579090" y="97779"/>
                    <a:pt x="578705" y="99193"/>
                    <a:pt x="578705" y="101251"/>
                  </a:cubicBezTo>
                  <a:lnTo>
                    <a:pt x="578705" y="166573"/>
                  </a:lnTo>
                  <a:cubicBezTo>
                    <a:pt x="578705" y="168631"/>
                    <a:pt x="579090" y="170045"/>
                    <a:pt x="579862" y="170817"/>
                  </a:cubicBezTo>
                  <a:cubicBezTo>
                    <a:pt x="580634" y="171588"/>
                    <a:pt x="582048" y="171974"/>
                    <a:pt x="584105" y="171974"/>
                  </a:cubicBezTo>
                  <a:lnTo>
                    <a:pt x="645313" y="171974"/>
                  </a:lnTo>
                  <a:lnTo>
                    <a:pt x="645313" y="202578"/>
                  </a:lnTo>
                  <a:lnTo>
                    <a:pt x="551187" y="202578"/>
                  </a:lnTo>
                  <a:lnTo>
                    <a:pt x="551187" y="220066"/>
                  </a:lnTo>
                  <a:lnTo>
                    <a:pt x="760013" y="220066"/>
                  </a:lnTo>
                  <a:lnTo>
                    <a:pt x="760013" y="202578"/>
                  </a:lnTo>
                  <a:lnTo>
                    <a:pt x="665887" y="202578"/>
                  </a:lnTo>
                  <a:lnTo>
                    <a:pt x="665887" y="171974"/>
                  </a:lnTo>
                  <a:lnTo>
                    <a:pt x="727095" y="171974"/>
                  </a:lnTo>
                  <a:cubicBezTo>
                    <a:pt x="729152" y="171974"/>
                    <a:pt x="730567" y="171588"/>
                    <a:pt x="731338" y="170817"/>
                  </a:cubicBezTo>
                  <a:cubicBezTo>
                    <a:pt x="732110" y="170045"/>
                    <a:pt x="732495" y="168631"/>
                    <a:pt x="732495" y="166573"/>
                  </a:cubicBezTo>
                  <a:lnTo>
                    <a:pt x="732495" y="101251"/>
                  </a:lnTo>
                  <a:cubicBezTo>
                    <a:pt x="732495" y="99193"/>
                    <a:pt x="732110" y="97779"/>
                    <a:pt x="731338" y="97007"/>
                  </a:cubicBezTo>
                  <a:cubicBezTo>
                    <a:pt x="730567" y="96236"/>
                    <a:pt x="729152" y="95850"/>
                    <a:pt x="727095" y="95850"/>
                  </a:cubicBezTo>
                  <a:close/>
                  <a:moveTo>
                    <a:pt x="370107" y="94307"/>
                  </a:moveTo>
                  <a:cubicBezTo>
                    <a:pt x="357934" y="94307"/>
                    <a:pt x="346961" y="95850"/>
                    <a:pt x="337189" y="98936"/>
                  </a:cubicBezTo>
                  <a:cubicBezTo>
                    <a:pt x="327416" y="102022"/>
                    <a:pt x="319101" y="106394"/>
                    <a:pt x="312243" y="112052"/>
                  </a:cubicBezTo>
                  <a:cubicBezTo>
                    <a:pt x="305385" y="117539"/>
                    <a:pt x="300113" y="124097"/>
                    <a:pt x="296427" y="131726"/>
                  </a:cubicBezTo>
                  <a:cubicBezTo>
                    <a:pt x="292740" y="139356"/>
                    <a:pt x="290897" y="147714"/>
                    <a:pt x="290897" y="156801"/>
                  </a:cubicBezTo>
                  <a:cubicBezTo>
                    <a:pt x="290897" y="176003"/>
                    <a:pt x="298012" y="191091"/>
                    <a:pt x="312243" y="202063"/>
                  </a:cubicBezTo>
                  <a:cubicBezTo>
                    <a:pt x="326473" y="213036"/>
                    <a:pt x="345761" y="218523"/>
                    <a:pt x="370107" y="218523"/>
                  </a:cubicBezTo>
                  <a:cubicBezTo>
                    <a:pt x="382109" y="218523"/>
                    <a:pt x="392996" y="217108"/>
                    <a:pt x="402768" y="214279"/>
                  </a:cubicBezTo>
                  <a:cubicBezTo>
                    <a:pt x="412541" y="211450"/>
                    <a:pt x="420856" y="207378"/>
                    <a:pt x="427714" y="202063"/>
                  </a:cubicBezTo>
                  <a:cubicBezTo>
                    <a:pt x="434744" y="196749"/>
                    <a:pt x="440144" y="190276"/>
                    <a:pt x="443916" y="182647"/>
                  </a:cubicBezTo>
                  <a:cubicBezTo>
                    <a:pt x="447688" y="175017"/>
                    <a:pt x="449574" y="166402"/>
                    <a:pt x="449574" y="156801"/>
                  </a:cubicBezTo>
                  <a:cubicBezTo>
                    <a:pt x="449574" y="147714"/>
                    <a:pt x="447688" y="139356"/>
                    <a:pt x="443916" y="131726"/>
                  </a:cubicBezTo>
                  <a:cubicBezTo>
                    <a:pt x="440144" y="124097"/>
                    <a:pt x="434830" y="117539"/>
                    <a:pt x="427972" y="112052"/>
                  </a:cubicBezTo>
                  <a:cubicBezTo>
                    <a:pt x="420942" y="106394"/>
                    <a:pt x="412541" y="102022"/>
                    <a:pt x="402768" y="98936"/>
                  </a:cubicBezTo>
                  <a:cubicBezTo>
                    <a:pt x="392996" y="95850"/>
                    <a:pt x="382109" y="94307"/>
                    <a:pt x="370107" y="94307"/>
                  </a:cubicBezTo>
                  <a:close/>
                  <a:moveTo>
                    <a:pt x="0" y="0"/>
                  </a:moveTo>
                  <a:lnTo>
                    <a:pt x="1034142" y="0"/>
                  </a:lnTo>
                  <a:lnTo>
                    <a:pt x="1034142" y="400110"/>
                  </a:lnTo>
                  <a:lnTo>
                    <a:pt x="0" y="400110"/>
                  </a:lnTo>
                  <a:close/>
                </a:path>
              </a:pathLst>
            </a:custGeom>
            <a:solidFill>
              <a:srgbClr val="504D4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1339" y="4071920"/>
              <a:ext cx="10718157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전 </a:t>
              </a: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직원 “ 사람 중심의 따뜻한 서비스로 새로운 가치를 제공하여 밝은 사회 구현에 </a:t>
              </a:r>
              <a:r>
                <a:rPr lang="en-US" altLang="ko-KR" dirty="0" err="1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이바지함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” 을 목표를 </a:t>
              </a: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갖고 있음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장애의 유무를 떠난 능력 중심의 직원 채용을 더욱 실천해 나감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.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· </a:t>
              </a:r>
              <a:r>
                <a:rPr lang="ko-KR" altLang="en-US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장애인 고용에 선두주자가 되겠다는 초심을 잃지않는 국내 </a:t>
              </a:r>
              <a:r>
                <a:rPr lang="ko-KR" altLang="en-US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최고의 </a:t>
              </a:r>
              <a:r>
                <a:rPr lang="en-US" altLang="ko-KR" dirty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CS Outsourcing Leading </a:t>
              </a:r>
              <a:r>
                <a:rPr lang="en-US" altLang="ko-KR" dirty="0" smtClean="0">
                  <a:solidFill>
                    <a:srgbClr val="504D4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Company</a:t>
              </a:r>
              <a:endParaRPr lang="ko-KR" altLang="en-US" dirty="0">
                <a:solidFill>
                  <a:srgbClr val="504D4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919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21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95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</TotalTime>
  <Words>611</Words>
  <Application>Microsoft Office PowerPoint</Application>
  <PresentationFormat>와이드스크린</PresentationFormat>
  <Paragraphs>121</Paragraphs>
  <Slides>28</Slides>
  <Notes>7</Notes>
  <HiddenSlides>0</HiddenSlides>
  <MMClips>1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4" baseType="lpstr">
      <vt:lpstr>KoPub돋움체 Medium</vt:lpstr>
      <vt:lpstr>KoPub돋움체 Bold</vt:lpstr>
      <vt:lpstr>조선일보명조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최원희</dc:creator>
  <cp:lastModifiedBy>최원희</cp:lastModifiedBy>
  <cp:revision>174</cp:revision>
  <dcterms:created xsi:type="dcterms:W3CDTF">2017-06-01T13:21:15Z</dcterms:created>
  <dcterms:modified xsi:type="dcterms:W3CDTF">2017-06-06T16:29:58Z</dcterms:modified>
</cp:coreProperties>
</file>