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265" r:id="rId2"/>
    <p:sldId id="266" r:id="rId3"/>
    <p:sldId id="290" r:id="rId4"/>
    <p:sldId id="277" r:id="rId5"/>
    <p:sldId id="267" r:id="rId6"/>
    <p:sldId id="273" r:id="rId7"/>
    <p:sldId id="298" r:id="rId8"/>
    <p:sldId id="299" r:id="rId9"/>
    <p:sldId id="300" r:id="rId10"/>
    <p:sldId id="301" r:id="rId11"/>
    <p:sldId id="302" r:id="rId12"/>
    <p:sldId id="303" r:id="rId13"/>
    <p:sldId id="274" r:id="rId14"/>
    <p:sldId id="279" r:id="rId15"/>
    <p:sldId id="281" r:id="rId16"/>
    <p:sldId id="282" r:id="rId17"/>
    <p:sldId id="283" r:id="rId18"/>
    <p:sldId id="284" r:id="rId19"/>
    <p:sldId id="286" r:id="rId20"/>
    <p:sldId id="288" r:id="rId21"/>
    <p:sldId id="268" r:id="rId22"/>
    <p:sldId id="295" r:id="rId23"/>
    <p:sldId id="292" r:id="rId24"/>
    <p:sldId id="289" r:id="rId25"/>
    <p:sldId id="293" r:id="rId26"/>
    <p:sldId id="294" r:id="rId27"/>
    <p:sldId id="291" r:id="rId28"/>
    <p:sldId id="269" r:id="rId29"/>
    <p:sldId id="271" r:id="rId30"/>
  </p:sldIdLst>
  <p:sldSz cx="11522075" cy="6859588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맑은 고딕" pitchFamily="50" charset="-127"/>
      <p:regular r:id="rId36"/>
      <p:bold r:id="rId37"/>
    </p:embeddedFont>
    <p:embeddedFont>
      <p:font typeface="1훈새마을운동 R" pitchFamily="18" charset="-127"/>
      <p:regular r:id="rId38"/>
    </p:embeddedFont>
    <p:embeddedFont>
      <p:font typeface="1훈막대연필 R" pitchFamily="18" charset="-127"/>
      <p:regular r:id="rId39"/>
    </p:embeddedFont>
    <p:embeddedFont>
      <p:font typeface="Calibri Light" pitchFamily="34" charset="0"/>
      <p:regular r:id="rId40"/>
      <p:italic r:id="rId41"/>
    </p:embeddedFont>
    <p:embeddedFont>
      <p:font typeface="나눔바른고딕" charset="-127"/>
      <p:regular r:id="rId42"/>
      <p:bold r:id="rId43"/>
    </p:embeddedFont>
  </p:embeddedFontLst>
  <p:defaultTextStyle>
    <a:defPPr>
      <a:defRPr lang="ko-KR"/>
    </a:defPPr>
    <a:lvl1pPr marL="0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6504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3008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9512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6015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2519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9023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95527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2031" algn="l" defTabSz="1113008" rtl="0" eaLnBrk="1" latinLnBrk="1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4B"/>
    <a:srgbClr val="FA9F1B"/>
    <a:srgbClr val="2C649F"/>
    <a:srgbClr val="204976"/>
    <a:srgbClr val="255487"/>
    <a:srgbClr val="00A47C"/>
    <a:srgbClr val="4C81C5"/>
    <a:srgbClr val="FBA91F"/>
    <a:srgbClr val="FAA8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9" autoAdjust="0"/>
    <p:restoredTop sz="94764" autoAdjust="0"/>
  </p:normalViewPr>
  <p:slideViewPr>
    <p:cSldViewPr snapToGrid="0">
      <p:cViewPr varScale="1">
        <p:scale>
          <a:sx n="79" d="100"/>
          <a:sy n="79" d="100"/>
        </p:scale>
        <p:origin x="-974" y="-72"/>
      </p:cViewPr>
      <p:guideLst>
        <p:guide orient="horz" pos="2161"/>
        <p:guide pos="363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FF39-DA65-4D1E-8041-B3D2E903B6AD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292D8-942A-4989-BB55-88D9CDED21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292D8-942A-4989-BB55-88D9CDED212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7" y="1122629"/>
            <a:ext cx="9793763" cy="2388153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59" y="3602878"/>
            <a:ext cx="8641557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56504" indent="0" algn="ctr">
              <a:buNone/>
              <a:defRPr sz="2400"/>
            </a:lvl2pPr>
            <a:lvl3pPr marL="1113008" indent="0" algn="ctr">
              <a:buNone/>
              <a:defRPr sz="2200"/>
            </a:lvl3pPr>
            <a:lvl4pPr marL="1669512" indent="0" algn="ctr">
              <a:buNone/>
              <a:defRPr sz="1900"/>
            </a:lvl4pPr>
            <a:lvl5pPr marL="2226015" indent="0" algn="ctr">
              <a:buNone/>
              <a:defRPr sz="1900"/>
            </a:lvl5pPr>
            <a:lvl6pPr marL="2782519" indent="0" algn="ctr">
              <a:buNone/>
              <a:defRPr sz="1900"/>
            </a:lvl6pPr>
            <a:lvl7pPr marL="3339023" indent="0" algn="ctr">
              <a:buNone/>
              <a:defRPr sz="1900"/>
            </a:lvl7pPr>
            <a:lvl8pPr marL="3895527" indent="0" algn="ctr">
              <a:buNone/>
              <a:defRPr sz="1900"/>
            </a:lvl8pPr>
            <a:lvl9pPr marL="4452031" indent="0" algn="ctr">
              <a:buNone/>
              <a:defRPr sz="19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950983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10" y="-5265"/>
            <a:ext cx="9242272" cy="780949"/>
          </a:xfrm>
        </p:spPr>
        <p:txBody>
          <a:bodyPr>
            <a:normAutofit/>
          </a:bodyPr>
          <a:lstStyle>
            <a:lvl1pPr>
              <a:defRPr lang="en-US" sz="3900" b="1" kern="1200" spc="-18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5352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7" y="365209"/>
            <a:ext cx="2484448" cy="581318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7" y="365209"/>
            <a:ext cx="7309315" cy="581318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970749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5992298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3138593"/>
            <a:ext cx="9937790" cy="895847"/>
          </a:xfrm>
        </p:spPr>
        <p:txBody>
          <a:bodyPr anchor="b">
            <a:normAutofit/>
          </a:bodyPr>
          <a:lstStyle>
            <a:lvl1pPr marL="0" algn="ctr" defTabSz="1113008" rtl="0" eaLnBrk="1" latinLnBrk="1" hangingPunct="1">
              <a:defRPr lang="en-US" sz="5400" kern="1200" spc="-18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4034436"/>
            <a:ext cx="9937790" cy="490650"/>
          </a:xfrm>
        </p:spPr>
        <p:txBody>
          <a:bodyPr>
            <a:normAutofit/>
          </a:bodyPr>
          <a:lstStyle>
            <a:lvl1pPr marL="0" indent="0" algn="ctr" defTabSz="1113008" rtl="0" eaLnBrk="1" latinLnBrk="1" hangingPunct="1">
              <a:buNone/>
              <a:defRPr lang="ko-KR" altLang="en-US" sz="2900" kern="1200" spc="-146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  <a:lvl2pPr marL="5565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13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695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26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82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39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955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520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943951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4" y="1826048"/>
            <a:ext cx="4896883" cy="435234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1826048"/>
            <a:ext cx="4896883" cy="435234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834178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365211"/>
            <a:ext cx="9937790" cy="13258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6" y="1681554"/>
            <a:ext cx="4874377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504" indent="0">
              <a:buNone/>
              <a:defRPr sz="2400" b="1"/>
            </a:lvl2pPr>
            <a:lvl3pPr marL="1113008" indent="0">
              <a:buNone/>
              <a:defRPr sz="2200" b="1"/>
            </a:lvl3pPr>
            <a:lvl4pPr marL="1669512" indent="0">
              <a:buNone/>
              <a:defRPr sz="1900" b="1"/>
            </a:lvl4pPr>
            <a:lvl5pPr marL="2226015" indent="0">
              <a:buNone/>
              <a:defRPr sz="1900" b="1"/>
            </a:lvl5pPr>
            <a:lvl6pPr marL="2782519" indent="0">
              <a:buNone/>
              <a:defRPr sz="1900" b="1"/>
            </a:lvl6pPr>
            <a:lvl7pPr marL="3339023" indent="0">
              <a:buNone/>
              <a:defRPr sz="1900" b="1"/>
            </a:lvl7pPr>
            <a:lvl8pPr marL="3895527" indent="0">
              <a:buNone/>
              <a:defRPr sz="1900" b="1"/>
            </a:lvl8pPr>
            <a:lvl9pPr marL="4452031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6" y="2505661"/>
            <a:ext cx="4874377" cy="3685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3" y="1681554"/>
            <a:ext cx="489838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504" indent="0">
              <a:buNone/>
              <a:defRPr sz="2400" b="1"/>
            </a:lvl2pPr>
            <a:lvl3pPr marL="1113008" indent="0">
              <a:buNone/>
              <a:defRPr sz="2200" b="1"/>
            </a:lvl3pPr>
            <a:lvl4pPr marL="1669512" indent="0">
              <a:buNone/>
              <a:defRPr sz="1900" b="1"/>
            </a:lvl4pPr>
            <a:lvl5pPr marL="2226015" indent="0">
              <a:buNone/>
              <a:defRPr sz="1900" b="1"/>
            </a:lvl5pPr>
            <a:lvl6pPr marL="2782519" indent="0">
              <a:buNone/>
              <a:defRPr sz="1900" b="1"/>
            </a:lvl6pPr>
            <a:lvl7pPr marL="3339023" indent="0">
              <a:buNone/>
              <a:defRPr sz="1900" b="1"/>
            </a:lvl7pPr>
            <a:lvl8pPr marL="3895527" indent="0">
              <a:buNone/>
              <a:defRPr sz="1900" b="1"/>
            </a:lvl8pPr>
            <a:lvl9pPr marL="4452031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3" y="2505661"/>
            <a:ext cx="4898383" cy="3685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538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397132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37071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57312"/>
            <a:ext cx="3716168" cy="1600571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87655"/>
            <a:ext cx="5833051" cy="487475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2057877"/>
            <a:ext cx="3716168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56504" indent="0">
              <a:buNone/>
              <a:defRPr sz="1700"/>
            </a:lvl2pPr>
            <a:lvl3pPr marL="1113008" indent="0">
              <a:buNone/>
              <a:defRPr sz="1500"/>
            </a:lvl3pPr>
            <a:lvl4pPr marL="1669512" indent="0">
              <a:buNone/>
              <a:defRPr sz="1200"/>
            </a:lvl4pPr>
            <a:lvl5pPr marL="2226015" indent="0">
              <a:buNone/>
              <a:defRPr sz="1200"/>
            </a:lvl5pPr>
            <a:lvl6pPr marL="2782519" indent="0">
              <a:buNone/>
              <a:defRPr sz="1200"/>
            </a:lvl6pPr>
            <a:lvl7pPr marL="3339023" indent="0">
              <a:buNone/>
              <a:defRPr sz="1200"/>
            </a:lvl7pPr>
            <a:lvl8pPr marL="3895527" indent="0">
              <a:buNone/>
              <a:defRPr sz="1200"/>
            </a:lvl8pPr>
            <a:lvl9pPr marL="4452031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6192047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57312"/>
            <a:ext cx="3716168" cy="1600571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87655"/>
            <a:ext cx="5833051" cy="4874754"/>
          </a:xfrm>
        </p:spPr>
        <p:txBody>
          <a:bodyPr anchor="t"/>
          <a:lstStyle>
            <a:lvl1pPr marL="0" indent="0">
              <a:buNone/>
              <a:defRPr sz="3900"/>
            </a:lvl1pPr>
            <a:lvl2pPr marL="556504" indent="0">
              <a:buNone/>
              <a:defRPr sz="3400"/>
            </a:lvl2pPr>
            <a:lvl3pPr marL="1113008" indent="0">
              <a:buNone/>
              <a:defRPr sz="2900"/>
            </a:lvl3pPr>
            <a:lvl4pPr marL="1669512" indent="0">
              <a:buNone/>
              <a:defRPr sz="2400"/>
            </a:lvl4pPr>
            <a:lvl5pPr marL="2226015" indent="0">
              <a:buNone/>
              <a:defRPr sz="2400"/>
            </a:lvl5pPr>
            <a:lvl6pPr marL="2782519" indent="0">
              <a:buNone/>
              <a:defRPr sz="2400"/>
            </a:lvl6pPr>
            <a:lvl7pPr marL="3339023" indent="0">
              <a:buNone/>
              <a:defRPr sz="2400"/>
            </a:lvl7pPr>
            <a:lvl8pPr marL="3895527" indent="0">
              <a:buNone/>
              <a:defRPr sz="2400"/>
            </a:lvl8pPr>
            <a:lvl9pPr marL="4452031" indent="0">
              <a:buNone/>
              <a:defRPr sz="24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2057877"/>
            <a:ext cx="3716168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56504" indent="0">
              <a:buNone/>
              <a:defRPr sz="1700"/>
            </a:lvl2pPr>
            <a:lvl3pPr marL="1113008" indent="0">
              <a:buNone/>
              <a:defRPr sz="1500"/>
            </a:lvl3pPr>
            <a:lvl4pPr marL="1669512" indent="0">
              <a:buNone/>
              <a:defRPr sz="1200"/>
            </a:lvl4pPr>
            <a:lvl5pPr marL="2226015" indent="0">
              <a:buNone/>
              <a:defRPr sz="1200"/>
            </a:lvl5pPr>
            <a:lvl6pPr marL="2782519" indent="0">
              <a:buNone/>
              <a:defRPr sz="1200"/>
            </a:lvl6pPr>
            <a:lvl7pPr marL="3339023" indent="0">
              <a:buNone/>
              <a:defRPr sz="1200"/>
            </a:lvl7pPr>
            <a:lvl8pPr marL="3895527" indent="0">
              <a:buNone/>
              <a:defRPr sz="1200"/>
            </a:lvl8pPr>
            <a:lvl9pPr marL="4452031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23879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365211"/>
            <a:ext cx="9937790" cy="1325870"/>
          </a:xfrm>
          <a:prstGeom prst="rect">
            <a:avLst/>
          </a:prstGeom>
        </p:spPr>
        <p:txBody>
          <a:bodyPr vert="horz" lIns="111301" tIns="55650" rIns="111301" bIns="5565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1826048"/>
            <a:ext cx="9937790" cy="4352346"/>
          </a:xfrm>
          <a:prstGeom prst="rect">
            <a:avLst/>
          </a:prstGeom>
        </p:spPr>
        <p:txBody>
          <a:bodyPr vert="horz" lIns="111301" tIns="55650" rIns="111301" bIns="5565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4" y="6357823"/>
            <a:ext cx="2592467" cy="365210"/>
          </a:xfrm>
          <a:prstGeom prst="rect">
            <a:avLst/>
          </a:prstGeom>
        </p:spPr>
        <p:txBody>
          <a:bodyPr vert="horz" lIns="111301" tIns="55650" rIns="111301" bIns="5565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D9F8-D65D-4BA4-B2C2-F0EEF141F911}" type="datetimeFigureOut">
              <a:rPr lang="ko-KR" altLang="en-US" smtClean="0"/>
              <a:pPr/>
              <a:t>2017-06-07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9" y="6357823"/>
            <a:ext cx="3888699" cy="365210"/>
          </a:xfrm>
          <a:prstGeom prst="rect">
            <a:avLst/>
          </a:prstGeom>
        </p:spPr>
        <p:txBody>
          <a:bodyPr vert="horz" lIns="111301" tIns="55650" rIns="111301" bIns="5565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6357823"/>
            <a:ext cx="2592467" cy="365210"/>
          </a:xfrm>
          <a:prstGeom prst="rect">
            <a:avLst/>
          </a:prstGeom>
        </p:spPr>
        <p:txBody>
          <a:bodyPr vert="horz" lIns="111301" tIns="55650" rIns="111301" bIns="5565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F1E5-11CB-43AD-BB9A-E9683741EEC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442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1113008" rtl="0" eaLnBrk="1" latinLnBrk="1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252" indent="-278252" algn="l" defTabSz="1113008" rtl="0" eaLnBrk="1" latinLnBrk="1" hangingPunct="1">
        <a:lnSpc>
          <a:spcPct val="90000"/>
        </a:lnSpc>
        <a:spcBef>
          <a:spcPts val="1217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34756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91260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63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04267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771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17275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779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30283" indent="-278252" algn="l" defTabSz="1113008" rtl="0" eaLnBrk="1" latinLnBrk="1" hangingPunct="1">
        <a:lnSpc>
          <a:spcPct val="90000"/>
        </a:lnSpc>
        <a:spcBef>
          <a:spcPts val="6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504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3008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512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15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519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9023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527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2031" algn="l" defTabSz="1113008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slide" Target="slide12.xml"/><Relationship Id="rId5" Type="http://schemas.openxmlformats.org/officeDocument/2006/relationships/image" Target="../media/image15.emf"/><Relationship Id="rId10" Type="http://schemas.openxmlformats.org/officeDocument/2006/relationships/slide" Target="slide11.xml"/><Relationship Id="rId4" Type="http://schemas.openxmlformats.org/officeDocument/2006/relationships/image" Target="../media/image14.emf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70228102337_00115214_c86f022eabeb4fe6974a5e8bc080b2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95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465892" y="1875460"/>
            <a:ext cx="4480082" cy="2612569"/>
            <a:chOff x="4377771" y="2258012"/>
            <a:chExt cx="3012082" cy="1623525"/>
          </a:xfrm>
        </p:grpSpPr>
        <p:cxnSp>
          <p:nvCxnSpPr>
            <p:cNvPr id="5" name="직선 연결선 4"/>
            <p:cNvCxnSpPr/>
            <p:nvPr/>
          </p:nvCxnSpPr>
          <p:spPr>
            <a:xfrm flipV="1">
              <a:off x="4432049" y="2528601"/>
              <a:ext cx="2957804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3834883" y="3069774"/>
              <a:ext cx="1604865" cy="186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4377771" y="3558078"/>
              <a:ext cx="2998244" cy="62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6344818" y="3051113"/>
              <a:ext cx="1604864" cy="186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873128" y="2818139"/>
            <a:ext cx="415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1훈새마을운동 R" pitchFamily="18" charset="-127"/>
                <a:ea typeface="1훈새마을운동 R" pitchFamily="18" charset="-127"/>
              </a:rPr>
              <a:t>보호 및 지원고용 사례 분석</a:t>
            </a:r>
            <a:endParaRPr lang="ko-KR" altLang="en-U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5404" y="5355777"/>
            <a:ext cx="308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201628001 </a:t>
            </a:r>
            <a:r>
              <a:rPr lang="ko-KR" altLang="en-US" sz="28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홍이슬</a:t>
            </a:r>
            <a:endParaRPr lang="en-US" altLang="ko-KR" sz="2800" dirty="0" smtClean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201628034 </a:t>
            </a:r>
            <a:r>
              <a:rPr lang="ko-KR" altLang="en-US" sz="28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이승재</a:t>
            </a:r>
            <a:endParaRPr lang="ko-KR" altLang="en-US" sz="2800" dirty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05" y="449584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88" y="4517830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77" y="451552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7" y="4478625"/>
            <a:ext cx="2056358" cy="57968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1517" y="4497878"/>
            <a:ext cx="2056358" cy="579684"/>
          </a:xfrm>
          <a:prstGeom prst="rect">
            <a:avLst/>
          </a:prstGeom>
        </p:spPr>
      </p:pic>
      <p:grpSp>
        <p:nvGrpSpPr>
          <p:cNvPr id="102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3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/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4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/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6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/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7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/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27" name="직사각형 126">
            <a:hlinkClick r:id="rId7" action="ppaction://hlinksldjump"/>
          </p:cNvPr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5" r="25789" b="1087"/>
          <a:stretch>
            <a:fillRect/>
          </a:stretch>
        </p:blipFill>
        <p:spPr bwMode="auto">
          <a:xfrm>
            <a:off x="3925123" y="1591893"/>
            <a:ext cx="904775" cy="86254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4753274" y="1836816"/>
            <a:ext cx="1714906" cy="578882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문화관광</a:t>
            </a:r>
            <a:endParaRPr lang="ko-KR" altLang="en-US" sz="2800" b="1" dirty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41806" y="2568339"/>
            <a:ext cx="3291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관광 영업력 확대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문화관광 활성화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테마관광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콘텐츠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개발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05" y="449584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88" y="4517830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77" y="451552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7" y="4478625"/>
            <a:ext cx="2056358" cy="57968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1517" y="4497878"/>
            <a:ext cx="2056358" cy="579684"/>
          </a:xfrm>
          <a:prstGeom prst="rect">
            <a:avLst/>
          </a:prstGeom>
        </p:spPr>
      </p:pic>
      <p:grpSp>
        <p:nvGrpSpPr>
          <p:cNvPr id="2048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49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/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1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/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2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/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3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/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27" name="직사각형 126">
            <a:hlinkClick r:id="rId7" action="ppaction://hlinksldjump"/>
          </p:cNvPr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5" r="25789" b="1087"/>
          <a:stretch>
            <a:fillRect/>
          </a:stretch>
        </p:blipFill>
        <p:spPr bwMode="auto">
          <a:xfrm>
            <a:off x="3925123" y="1591893"/>
            <a:ext cx="904775" cy="86254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4753274" y="1836816"/>
            <a:ext cx="1714906" cy="578882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경영혁신</a:t>
            </a:r>
            <a:endParaRPr lang="ko-KR" altLang="en-US" sz="2800" b="1" dirty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80130" y="2605235"/>
            <a:ext cx="3743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열차 내 판매 활성화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경영 효율화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성과중심 책임 경영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05" y="449584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88" y="4517830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77" y="451552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7" y="4478625"/>
            <a:ext cx="2056358" cy="57968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1517" y="4497878"/>
            <a:ext cx="2056358" cy="579684"/>
          </a:xfrm>
          <a:prstGeom prst="rect">
            <a:avLst/>
          </a:prstGeom>
        </p:spPr>
      </p:pic>
      <p:grpSp>
        <p:nvGrpSpPr>
          <p:cNvPr id="2048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49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/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1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/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2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/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2053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/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27" name="직사각형 126"/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5" r="25789" b="1087"/>
          <a:stretch>
            <a:fillRect/>
          </a:stretch>
        </p:blipFill>
        <p:spPr bwMode="auto">
          <a:xfrm>
            <a:off x="3925123" y="1591893"/>
            <a:ext cx="904775" cy="86254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4753274" y="1836816"/>
            <a:ext cx="1714906" cy="578882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가치부여</a:t>
            </a:r>
            <a:endParaRPr lang="ko-KR" altLang="en-US" sz="2800" b="1" dirty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312754" y="2653362"/>
            <a:ext cx="3522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신바람나는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직장문화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미래지향적 노사관계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사회적 책임강화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6" name="그룹 115"/>
          <p:cNvGrpSpPr/>
          <p:nvPr/>
        </p:nvGrpSpPr>
        <p:grpSpPr>
          <a:xfrm>
            <a:off x="6167567" y="1578542"/>
            <a:ext cx="4150716" cy="3813488"/>
            <a:chOff x="685247" y="1669774"/>
            <a:chExt cx="3916570" cy="3886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object 21"/>
            <p:cNvSpPr/>
            <p:nvPr/>
          </p:nvSpPr>
          <p:spPr>
            <a:xfrm>
              <a:off x="695107" y="3615725"/>
              <a:ext cx="3906710" cy="1940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2"/>
            <p:cNvSpPr/>
            <p:nvPr/>
          </p:nvSpPr>
          <p:spPr>
            <a:xfrm>
              <a:off x="685247" y="1669774"/>
              <a:ext cx="3916570" cy="1950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1" name="직선 연결선 120"/>
          <p:cNvCxnSpPr/>
          <p:nvPr/>
        </p:nvCxnSpPr>
        <p:spPr>
          <a:xfrm rot="16200000" flipH="1">
            <a:off x="2504943" y="3830006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436780" y="33654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4" name="그룹 133"/>
          <p:cNvGrpSpPr/>
          <p:nvPr/>
        </p:nvGrpSpPr>
        <p:grpSpPr>
          <a:xfrm>
            <a:off x="3702930" y="1170604"/>
            <a:ext cx="885825" cy="885825"/>
            <a:chOff x="1286992" y="766343"/>
            <a:chExt cx="885825" cy="885825"/>
          </a:xfrm>
        </p:grpSpPr>
        <p:sp>
          <p:nvSpPr>
            <p:cNvPr id="124" name="object 62"/>
            <p:cNvSpPr/>
            <p:nvPr/>
          </p:nvSpPr>
          <p:spPr>
            <a:xfrm>
              <a:off x="1286992" y="766343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722" y="885431"/>
                  </a:moveTo>
                  <a:lnTo>
                    <a:pt x="490962" y="882833"/>
                  </a:lnTo>
                  <a:lnTo>
                    <a:pt x="537697" y="875220"/>
                  </a:lnTo>
                  <a:lnTo>
                    <a:pt x="582658" y="862861"/>
                  </a:lnTo>
                  <a:lnTo>
                    <a:pt x="625573" y="846027"/>
                  </a:lnTo>
                  <a:lnTo>
                    <a:pt x="666174" y="824988"/>
                  </a:lnTo>
                  <a:lnTo>
                    <a:pt x="704189" y="800013"/>
                  </a:lnTo>
                  <a:lnTo>
                    <a:pt x="739350" y="771374"/>
                  </a:lnTo>
                  <a:lnTo>
                    <a:pt x="771385" y="739339"/>
                  </a:lnTo>
                  <a:lnTo>
                    <a:pt x="800025" y="704179"/>
                  </a:lnTo>
                  <a:lnTo>
                    <a:pt x="825000" y="666165"/>
                  </a:lnTo>
                  <a:lnTo>
                    <a:pt x="846039" y="625565"/>
                  </a:lnTo>
                  <a:lnTo>
                    <a:pt x="862874" y="582651"/>
                  </a:lnTo>
                  <a:lnTo>
                    <a:pt x="875232" y="537693"/>
                  </a:lnTo>
                  <a:lnTo>
                    <a:pt x="882846" y="490959"/>
                  </a:lnTo>
                  <a:lnTo>
                    <a:pt x="885444" y="442722"/>
                  </a:lnTo>
                  <a:lnTo>
                    <a:pt x="882846" y="394483"/>
                  </a:lnTo>
                  <a:lnTo>
                    <a:pt x="875232" y="347750"/>
                  </a:lnTo>
                  <a:lnTo>
                    <a:pt x="862874" y="302790"/>
                  </a:lnTo>
                  <a:lnTo>
                    <a:pt x="846039" y="259875"/>
                  </a:lnTo>
                  <a:lnTo>
                    <a:pt x="825000" y="219275"/>
                  </a:lnTo>
                  <a:lnTo>
                    <a:pt x="800025" y="181259"/>
                  </a:lnTo>
                  <a:lnTo>
                    <a:pt x="771385" y="146098"/>
                  </a:lnTo>
                  <a:lnTo>
                    <a:pt x="739350" y="114062"/>
                  </a:lnTo>
                  <a:lnTo>
                    <a:pt x="704189" y="85422"/>
                  </a:lnTo>
                  <a:lnTo>
                    <a:pt x="666174" y="60446"/>
                  </a:lnTo>
                  <a:lnTo>
                    <a:pt x="625573" y="39405"/>
                  </a:lnTo>
                  <a:lnTo>
                    <a:pt x="582658" y="22571"/>
                  </a:lnTo>
                  <a:lnTo>
                    <a:pt x="537697" y="10211"/>
                  </a:lnTo>
                  <a:lnTo>
                    <a:pt x="490962" y="2597"/>
                  </a:lnTo>
                  <a:lnTo>
                    <a:pt x="442722" y="0"/>
                  </a:lnTo>
                  <a:lnTo>
                    <a:pt x="394481" y="2597"/>
                  </a:lnTo>
                  <a:lnTo>
                    <a:pt x="347746" y="10211"/>
                  </a:lnTo>
                  <a:lnTo>
                    <a:pt x="302785" y="22571"/>
                  </a:lnTo>
                  <a:lnTo>
                    <a:pt x="259870" y="39405"/>
                  </a:lnTo>
                  <a:lnTo>
                    <a:pt x="219269" y="60446"/>
                  </a:lnTo>
                  <a:lnTo>
                    <a:pt x="181254" y="85422"/>
                  </a:lnTo>
                  <a:lnTo>
                    <a:pt x="146093" y="114062"/>
                  </a:lnTo>
                  <a:lnTo>
                    <a:pt x="114058" y="146098"/>
                  </a:lnTo>
                  <a:lnTo>
                    <a:pt x="85418" y="181259"/>
                  </a:lnTo>
                  <a:lnTo>
                    <a:pt x="60443" y="219275"/>
                  </a:lnTo>
                  <a:lnTo>
                    <a:pt x="39404" y="259875"/>
                  </a:lnTo>
                  <a:lnTo>
                    <a:pt x="22569" y="302790"/>
                  </a:lnTo>
                  <a:lnTo>
                    <a:pt x="10211" y="347750"/>
                  </a:lnTo>
                  <a:lnTo>
                    <a:pt x="2597" y="394483"/>
                  </a:lnTo>
                  <a:lnTo>
                    <a:pt x="0" y="442722"/>
                  </a:lnTo>
                  <a:lnTo>
                    <a:pt x="2597" y="490959"/>
                  </a:lnTo>
                  <a:lnTo>
                    <a:pt x="10211" y="537693"/>
                  </a:lnTo>
                  <a:lnTo>
                    <a:pt x="22569" y="582651"/>
                  </a:lnTo>
                  <a:lnTo>
                    <a:pt x="39404" y="625565"/>
                  </a:lnTo>
                  <a:lnTo>
                    <a:pt x="60443" y="666165"/>
                  </a:lnTo>
                  <a:lnTo>
                    <a:pt x="85418" y="704179"/>
                  </a:lnTo>
                  <a:lnTo>
                    <a:pt x="114058" y="739339"/>
                  </a:lnTo>
                  <a:lnTo>
                    <a:pt x="146093" y="771374"/>
                  </a:lnTo>
                  <a:lnTo>
                    <a:pt x="181254" y="800013"/>
                  </a:lnTo>
                  <a:lnTo>
                    <a:pt x="219269" y="824988"/>
                  </a:lnTo>
                  <a:lnTo>
                    <a:pt x="259870" y="846027"/>
                  </a:lnTo>
                  <a:lnTo>
                    <a:pt x="302785" y="862861"/>
                  </a:lnTo>
                  <a:lnTo>
                    <a:pt x="347746" y="875220"/>
                  </a:lnTo>
                  <a:lnTo>
                    <a:pt x="394481" y="882833"/>
                  </a:lnTo>
                  <a:lnTo>
                    <a:pt x="442722" y="885431"/>
                  </a:lnTo>
                  <a:close/>
                </a:path>
              </a:pathLst>
            </a:custGeom>
            <a:ln w="4572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3" name="그룹 132"/>
            <p:cNvGrpSpPr/>
            <p:nvPr/>
          </p:nvGrpSpPr>
          <p:grpSpPr>
            <a:xfrm>
              <a:off x="1389094" y="1024465"/>
              <a:ext cx="684163" cy="404800"/>
              <a:chOff x="2717379" y="1159218"/>
              <a:chExt cx="684163" cy="404800"/>
            </a:xfrm>
          </p:grpSpPr>
          <p:sp>
            <p:nvSpPr>
              <p:cNvPr id="130" name="object 59"/>
              <p:cNvSpPr/>
              <p:nvPr/>
            </p:nvSpPr>
            <p:spPr>
              <a:xfrm>
                <a:off x="3227258" y="1159218"/>
                <a:ext cx="8445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85090">
                    <a:moveTo>
                      <a:pt x="42176" y="0"/>
                    </a:moveTo>
                    <a:lnTo>
                      <a:pt x="25760" y="3332"/>
                    </a:lnTo>
                    <a:lnTo>
                      <a:pt x="12353" y="12420"/>
                    </a:lnTo>
                    <a:lnTo>
                      <a:pt x="3314" y="25899"/>
                    </a:lnTo>
                    <a:lnTo>
                      <a:pt x="0" y="42405"/>
                    </a:lnTo>
                    <a:lnTo>
                      <a:pt x="3314" y="58908"/>
                    </a:lnTo>
                    <a:lnTo>
                      <a:pt x="12353" y="72383"/>
                    </a:lnTo>
                    <a:lnTo>
                      <a:pt x="25760" y="81467"/>
                    </a:lnTo>
                    <a:lnTo>
                      <a:pt x="42176" y="84797"/>
                    </a:lnTo>
                    <a:lnTo>
                      <a:pt x="58600" y="81467"/>
                    </a:lnTo>
                    <a:lnTo>
                      <a:pt x="72010" y="72383"/>
                    </a:lnTo>
                    <a:lnTo>
                      <a:pt x="81051" y="58908"/>
                    </a:lnTo>
                    <a:lnTo>
                      <a:pt x="84366" y="42405"/>
                    </a:lnTo>
                    <a:lnTo>
                      <a:pt x="81051" y="25899"/>
                    </a:lnTo>
                    <a:lnTo>
                      <a:pt x="72010" y="12420"/>
                    </a:lnTo>
                    <a:lnTo>
                      <a:pt x="58600" y="3332"/>
                    </a:lnTo>
                    <a:lnTo>
                      <a:pt x="42176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55"/>
              <p:cNvSpPr/>
              <p:nvPr/>
            </p:nvSpPr>
            <p:spPr>
              <a:xfrm>
                <a:off x="2935031" y="1188809"/>
                <a:ext cx="21209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2089" h="212725">
                    <a:moveTo>
                      <a:pt x="163619" y="193065"/>
                    </a:moveTo>
                    <a:lnTo>
                      <a:pt x="44551" y="193065"/>
                    </a:lnTo>
                    <a:lnTo>
                      <a:pt x="57870" y="201174"/>
                    </a:lnTo>
                    <a:lnTo>
                      <a:pt x="72385" y="207276"/>
                    </a:lnTo>
                    <a:lnTo>
                      <a:pt x="87912" y="211178"/>
                    </a:lnTo>
                    <a:lnTo>
                      <a:pt x="104267" y="212686"/>
                    </a:lnTo>
                    <a:lnTo>
                      <a:pt x="145570" y="204921"/>
                    </a:lnTo>
                    <a:lnTo>
                      <a:pt x="163619" y="193065"/>
                    </a:lnTo>
                    <a:close/>
                  </a:path>
                  <a:path w="212089" h="212725">
                    <a:moveTo>
                      <a:pt x="107315" y="0"/>
                    </a:moveTo>
                    <a:lnTo>
                      <a:pt x="66018" y="7763"/>
                    </a:lnTo>
                    <a:lnTo>
                      <a:pt x="32064" y="30064"/>
                    </a:lnTo>
                    <a:lnTo>
                      <a:pt x="8906" y="63532"/>
                    </a:lnTo>
                    <a:lnTo>
                      <a:pt x="0" y="104800"/>
                    </a:lnTo>
                    <a:lnTo>
                      <a:pt x="867" y="119494"/>
                    </a:lnTo>
                    <a:lnTo>
                      <a:pt x="964" y="120751"/>
                    </a:lnTo>
                    <a:lnTo>
                      <a:pt x="4078" y="135702"/>
                    </a:lnTo>
                    <a:lnTo>
                      <a:pt x="9274" y="149945"/>
                    </a:lnTo>
                    <a:lnTo>
                      <a:pt x="16357" y="163156"/>
                    </a:lnTo>
                    <a:lnTo>
                      <a:pt x="5105" y="203073"/>
                    </a:lnTo>
                    <a:lnTo>
                      <a:pt x="44551" y="193065"/>
                    </a:lnTo>
                    <a:lnTo>
                      <a:pt x="163619" y="193065"/>
                    </a:lnTo>
                    <a:lnTo>
                      <a:pt x="179528" y="182614"/>
                    </a:lnTo>
                    <a:lnTo>
                      <a:pt x="202688" y="149137"/>
                    </a:lnTo>
                    <a:lnTo>
                      <a:pt x="206689" y="130594"/>
                    </a:lnTo>
                    <a:lnTo>
                      <a:pt x="191249" y="130594"/>
                    </a:lnTo>
                    <a:lnTo>
                      <a:pt x="169494" y="130276"/>
                    </a:lnTo>
                    <a:lnTo>
                      <a:pt x="166217" y="130238"/>
                    </a:lnTo>
                    <a:lnTo>
                      <a:pt x="140081" y="129857"/>
                    </a:lnTo>
                    <a:lnTo>
                      <a:pt x="136537" y="129806"/>
                    </a:lnTo>
                    <a:lnTo>
                      <a:pt x="114782" y="129489"/>
                    </a:lnTo>
                    <a:lnTo>
                      <a:pt x="112166" y="129451"/>
                    </a:lnTo>
                    <a:lnTo>
                      <a:pt x="85902" y="129070"/>
                    </a:lnTo>
                    <a:lnTo>
                      <a:pt x="81051" y="128993"/>
                    </a:lnTo>
                    <a:lnTo>
                      <a:pt x="60210" y="128701"/>
                    </a:lnTo>
                    <a:lnTo>
                      <a:pt x="53352" y="128600"/>
                    </a:lnTo>
                    <a:lnTo>
                      <a:pt x="28981" y="128244"/>
                    </a:lnTo>
                    <a:lnTo>
                      <a:pt x="29108" y="119494"/>
                    </a:lnTo>
                    <a:lnTo>
                      <a:pt x="34481" y="119494"/>
                    </a:lnTo>
                    <a:lnTo>
                      <a:pt x="34768" y="99339"/>
                    </a:lnTo>
                    <a:lnTo>
                      <a:pt x="29133" y="99339"/>
                    </a:lnTo>
                    <a:lnTo>
                      <a:pt x="19507" y="99199"/>
                    </a:lnTo>
                    <a:lnTo>
                      <a:pt x="19748" y="82067"/>
                    </a:lnTo>
                    <a:lnTo>
                      <a:pt x="206799" y="82067"/>
                    </a:lnTo>
                    <a:lnTo>
                      <a:pt x="203877" y="66351"/>
                    </a:lnTo>
                    <a:lnTo>
                      <a:pt x="181686" y="32223"/>
                    </a:lnTo>
                    <a:lnTo>
                      <a:pt x="148379" y="8948"/>
                    </a:lnTo>
                    <a:lnTo>
                      <a:pt x="107315" y="0"/>
                    </a:lnTo>
                    <a:close/>
                  </a:path>
                  <a:path w="212089" h="212725">
                    <a:moveTo>
                      <a:pt x="187718" y="93192"/>
                    </a:moveTo>
                    <a:lnTo>
                      <a:pt x="187312" y="121780"/>
                    </a:lnTo>
                    <a:lnTo>
                      <a:pt x="191376" y="121831"/>
                    </a:lnTo>
                    <a:lnTo>
                      <a:pt x="191249" y="130594"/>
                    </a:lnTo>
                    <a:lnTo>
                      <a:pt x="206689" y="130594"/>
                    </a:lnTo>
                    <a:lnTo>
                      <a:pt x="211594" y="107861"/>
                    </a:lnTo>
                    <a:lnTo>
                      <a:pt x="208879" y="93256"/>
                    </a:lnTo>
                    <a:lnTo>
                      <a:pt x="191782" y="93256"/>
                    </a:lnTo>
                    <a:lnTo>
                      <a:pt x="187718" y="93192"/>
                    </a:lnTo>
                    <a:close/>
                  </a:path>
                  <a:path w="212089" h="212725">
                    <a:moveTo>
                      <a:pt x="207136" y="83883"/>
                    </a:moveTo>
                    <a:lnTo>
                      <a:pt x="144995" y="83883"/>
                    </a:lnTo>
                    <a:lnTo>
                      <a:pt x="166751" y="84201"/>
                    </a:lnTo>
                    <a:lnTo>
                      <a:pt x="166624" y="92760"/>
                    </a:lnTo>
                    <a:lnTo>
                      <a:pt x="160990" y="92760"/>
                    </a:lnTo>
                    <a:lnTo>
                      <a:pt x="150977" y="105244"/>
                    </a:lnTo>
                    <a:lnTo>
                      <a:pt x="162547" y="121615"/>
                    </a:lnTo>
                    <a:lnTo>
                      <a:pt x="166344" y="121678"/>
                    </a:lnTo>
                    <a:lnTo>
                      <a:pt x="166217" y="130238"/>
                    </a:lnTo>
                    <a:lnTo>
                      <a:pt x="169494" y="130238"/>
                    </a:lnTo>
                    <a:lnTo>
                      <a:pt x="169621" y="121526"/>
                    </a:lnTo>
                    <a:lnTo>
                      <a:pt x="173749" y="121526"/>
                    </a:lnTo>
                    <a:lnTo>
                      <a:pt x="174155" y="93002"/>
                    </a:lnTo>
                    <a:lnTo>
                      <a:pt x="170027" y="92938"/>
                    </a:lnTo>
                    <a:lnTo>
                      <a:pt x="170030" y="92760"/>
                    </a:lnTo>
                    <a:lnTo>
                      <a:pt x="166624" y="92760"/>
                    </a:lnTo>
                    <a:lnTo>
                      <a:pt x="161061" y="92671"/>
                    </a:lnTo>
                    <a:lnTo>
                      <a:pt x="170031" y="92671"/>
                    </a:lnTo>
                    <a:lnTo>
                      <a:pt x="170154" y="84251"/>
                    </a:lnTo>
                    <a:lnTo>
                      <a:pt x="207205" y="84251"/>
                    </a:lnTo>
                    <a:lnTo>
                      <a:pt x="207136" y="83883"/>
                    </a:lnTo>
                    <a:close/>
                  </a:path>
                  <a:path w="212089" h="212725">
                    <a:moveTo>
                      <a:pt x="137706" y="112687"/>
                    </a:moveTo>
                    <a:lnTo>
                      <a:pt x="130835" y="121234"/>
                    </a:lnTo>
                    <a:lnTo>
                      <a:pt x="136664" y="121310"/>
                    </a:lnTo>
                    <a:lnTo>
                      <a:pt x="136537" y="129806"/>
                    </a:lnTo>
                    <a:lnTo>
                      <a:pt x="140081" y="129806"/>
                    </a:lnTo>
                    <a:lnTo>
                      <a:pt x="140208" y="121297"/>
                    </a:lnTo>
                    <a:lnTo>
                      <a:pt x="143905" y="121297"/>
                    </a:lnTo>
                    <a:lnTo>
                      <a:pt x="137706" y="112687"/>
                    </a:lnTo>
                    <a:close/>
                  </a:path>
                  <a:path w="212089" h="212725">
                    <a:moveTo>
                      <a:pt x="206938" y="82816"/>
                    </a:moveTo>
                    <a:lnTo>
                      <a:pt x="71488" y="82816"/>
                    </a:lnTo>
                    <a:lnTo>
                      <a:pt x="96647" y="83185"/>
                    </a:lnTo>
                    <a:lnTo>
                      <a:pt x="107708" y="120751"/>
                    </a:lnTo>
                    <a:lnTo>
                      <a:pt x="112293" y="120827"/>
                    </a:lnTo>
                    <a:lnTo>
                      <a:pt x="112166" y="129451"/>
                    </a:lnTo>
                    <a:lnTo>
                      <a:pt x="114783" y="129451"/>
                    </a:lnTo>
                    <a:lnTo>
                      <a:pt x="114922" y="120980"/>
                    </a:lnTo>
                    <a:lnTo>
                      <a:pt x="120691" y="120980"/>
                    </a:lnTo>
                    <a:lnTo>
                      <a:pt x="130416" y="108635"/>
                    </a:lnTo>
                    <a:lnTo>
                      <a:pt x="118795" y="92075"/>
                    </a:lnTo>
                    <a:lnTo>
                      <a:pt x="115392" y="92024"/>
                    </a:lnTo>
                    <a:lnTo>
                      <a:pt x="115506" y="83451"/>
                    </a:lnTo>
                    <a:lnTo>
                      <a:pt x="207056" y="83451"/>
                    </a:lnTo>
                    <a:lnTo>
                      <a:pt x="206938" y="82816"/>
                    </a:lnTo>
                    <a:close/>
                  </a:path>
                  <a:path w="212089" h="212725">
                    <a:moveTo>
                      <a:pt x="77508" y="115836"/>
                    </a:moveTo>
                    <a:lnTo>
                      <a:pt x="76060" y="120294"/>
                    </a:lnTo>
                    <a:lnTo>
                      <a:pt x="81165" y="120383"/>
                    </a:lnTo>
                    <a:lnTo>
                      <a:pt x="81051" y="128993"/>
                    </a:lnTo>
                    <a:lnTo>
                      <a:pt x="85903" y="128993"/>
                    </a:lnTo>
                    <a:lnTo>
                      <a:pt x="86017" y="120446"/>
                    </a:lnTo>
                    <a:lnTo>
                      <a:pt x="92214" y="120446"/>
                    </a:lnTo>
                    <a:lnTo>
                      <a:pt x="90932" y="116027"/>
                    </a:lnTo>
                    <a:lnTo>
                      <a:pt x="77508" y="115836"/>
                    </a:lnTo>
                    <a:close/>
                  </a:path>
                  <a:path w="212089" h="212725">
                    <a:moveTo>
                      <a:pt x="48450" y="91186"/>
                    </a:moveTo>
                    <a:lnTo>
                      <a:pt x="48044" y="119761"/>
                    </a:lnTo>
                    <a:lnTo>
                      <a:pt x="53479" y="119837"/>
                    </a:lnTo>
                    <a:lnTo>
                      <a:pt x="53352" y="128600"/>
                    </a:lnTo>
                    <a:lnTo>
                      <a:pt x="60212" y="128600"/>
                    </a:lnTo>
                    <a:lnTo>
                      <a:pt x="60337" y="120078"/>
                    </a:lnTo>
                    <a:lnTo>
                      <a:pt x="64803" y="120078"/>
                    </a:lnTo>
                    <a:lnTo>
                      <a:pt x="71328" y="99822"/>
                    </a:lnTo>
                    <a:lnTo>
                      <a:pt x="63461" y="99822"/>
                    </a:lnTo>
                    <a:lnTo>
                      <a:pt x="53835" y="99695"/>
                    </a:lnTo>
                    <a:lnTo>
                      <a:pt x="53949" y="91262"/>
                    </a:lnTo>
                    <a:lnTo>
                      <a:pt x="48450" y="91186"/>
                    </a:lnTo>
                    <a:close/>
                  </a:path>
                  <a:path w="212089" h="212725">
                    <a:moveTo>
                      <a:pt x="173749" y="121526"/>
                    </a:moveTo>
                    <a:lnTo>
                      <a:pt x="169621" y="121526"/>
                    </a:lnTo>
                    <a:lnTo>
                      <a:pt x="173748" y="121589"/>
                    </a:lnTo>
                    <a:close/>
                  </a:path>
                  <a:path w="212089" h="212725">
                    <a:moveTo>
                      <a:pt x="143905" y="121297"/>
                    </a:moveTo>
                    <a:lnTo>
                      <a:pt x="140208" y="121297"/>
                    </a:lnTo>
                    <a:lnTo>
                      <a:pt x="143941" y="121348"/>
                    </a:lnTo>
                    <a:close/>
                  </a:path>
                  <a:path w="212089" h="212725">
                    <a:moveTo>
                      <a:pt x="120691" y="120980"/>
                    </a:moveTo>
                    <a:lnTo>
                      <a:pt x="114922" y="120980"/>
                    </a:lnTo>
                    <a:lnTo>
                      <a:pt x="120611" y="121081"/>
                    </a:lnTo>
                    <a:close/>
                  </a:path>
                  <a:path w="212089" h="212725">
                    <a:moveTo>
                      <a:pt x="92214" y="120446"/>
                    </a:moveTo>
                    <a:lnTo>
                      <a:pt x="86017" y="120446"/>
                    </a:lnTo>
                    <a:lnTo>
                      <a:pt x="92240" y="120535"/>
                    </a:lnTo>
                    <a:close/>
                  </a:path>
                  <a:path w="212089" h="212725">
                    <a:moveTo>
                      <a:pt x="64803" y="120078"/>
                    </a:moveTo>
                    <a:lnTo>
                      <a:pt x="60337" y="120078"/>
                    </a:lnTo>
                    <a:lnTo>
                      <a:pt x="64782" y="120142"/>
                    </a:lnTo>
                    <a:close/>
                  </a:path>
                  <a:path w="212089" h="212725">
                    <a:moveTo>
                      <a:pt x="34481" y="119494"/>
                    </a:moveTo>
                    <a:lnTo>
                      <a:pt x="29108" y="119494"/>
                    </a:lnTo>
                    <a:lnTo>
                      <a:pt x="34480" y="119570"/>
                    </a:lnTo>
                    <a:close/>
                  </a:path>
                  <a:path w="212089" h="212725">
                    <a:moveTo>
                      <a:pt x="207056" y="83451"/>
                    </a:moveTo>
                    <a:lnTo>
                      <a:pt x="115506" y="83451"/>
                    </a:lnTo>
                    <a:lnTo>
                      <a:pt x="141465" y="83832"/>
                    </a:lnTo>
                    <a:lnTo>
                      <a:pt x="141338" y="92392"/>
                    </a:lnTo>
                    <a:lnTo>
                      <a:pt x="137573" y="92392"/>
                    </a:lnTo>
                    <a:lnTo>
                      <a:pt x="143840" y="101193"/>
                    </a:lnTo>
                    <a:lnTo>
                      <a:pt x="150634" y="92532"/>
                    </a:lnTo>
                    <a:lnTo>
                      <a:pt x="144868" y="92443"/>
                    </a:lnTo>
                    <a:lnTo>
                      <a:pt x="141338" y="92392"/>
                    </a:lnTo>
                    <a:lnTo>
                      <a:pt x="137528" y="92329"/>
                    </a:lnTo>
                    <a:lnTo>
                      <a:pt x="144870" y="92329"/>
                    </a:lnTo>
                    <a:lnTo>
                      <a:pt x="144995" y="83883"/>
                    </a:lnTo>
                    <a:lnTo>
                      <a:pt x="207136" y="83883"/>
                    </a:lnTo>
                    <a:lnTo>
                      <a:pt x="207056" y="83451"/>
                    </a:lnTo>
                    <a:close/>
                  </a:path>
                  <a:path w="212089" h="212725">
                    <a:moveTo>
                      <a:pt x="206799" y="82067"/>
                    </a:moveTo>
                    <a:lnTo>
                      <a:pt x="19748" y="82067"/>
                    </a:lnTo>
                    <a:lnTo>
                      <a:pt x="63703" y="82702"/>
                    </a:lnTo>
                    <a:lnTo>
                      <a:pt x="63461" y="99822"/>
                    </a:lnTo>
                    <a:lnTo>
                      <a:pt x="71328" y="99822"/>
                    </a:lnTo>
                    <a:lnTo>
                      <a:pt x="74053" y="91363"/>
                    </a:lnTo>
                    <a:lnTo>
                      <a:pt x="71361" y="91313"/>
                    </a:lnTo>
                    <a:lnTo>
                      <a:pt x="71488" y="82816"/>
                    </a:lnTo>
                    <a:lnTo>
                      <a:pt x="206938" y="82816"/>
                    </a:lnTo>
                    <a:lnTo>
                      <a:pt x="206799" y="82067"/>
                    </a:lnTo>
                    <a:close/>
                  </a:path>
                  <a:path w="212089" h="212725">
                    <a:moveTo>
                      <a:pt x="29260" y="90893"/>
                    </a:moveTo>
                    <a:lnTo>
                      <a:pt x="29133" y="99339"/>
                    </a:lnTo>
                    <a:lnTo>
                      <a:pt x="34768" y="99339"/>
                    </a:lnTo>
                    <a:lnTo>
                      <a:pt x="34886" y="90982"/>
                    </a:lnTo>
                    <a:lnTo>
                      <a:pt x="29260" y="90893"/>
                    </a:lnTo>
                    <a:close/>
                  </a:path>
                  <a:path w="212089" h="212725">
                    <a:moveTo>
                      <a:pt x="207205" y="84251"/>
                    </a:moveTo>
                    <a:lnTo>
                      <a:pt x="170154" y="84251"/>
                    </a:lnTo>
                    <a:lnTo>
                      <a:pt x="191909" y="84569"/>
                    </a:lnTo>
                    <a:lnTo>
                      <a:pt x="191782" y="93256"/>
                    </a:lnTo>
                    <a:lnTo>
                      <a:pt x="208879" y="93256"/>
                    </a:lnTo>
                    <a:lnTo>
                      <a:pt x="207205" y="8425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58"/>
              <p:cNvSpPr/>
              <p:nvPr/>
            </p:nvSpPr>
            <p:spPr>
              <a:xfrm>
                <a:off x="2717379" y="1317536"/>
                <a:ext cx="313055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211455">
                    <a:moveTo>
                      <a:pt x="282373" y="96735"/>
                    </a:moveTo>
                    <a:lnTo>
                      <a:pt x="26276" y="96735"/>
                    </a:lnTo>
                    <a:lnTo>
                      <a:pt x="33146" y="97675"/>
                    </a:lnTo>
                    <a:lnTo>
                      <a:pt x="25063" y="107061"/>
                    </a:lnTo>
                    <a:lnTo>
                      <a:pt x="15390" y="120419"/>
                    </a:lnTo>
                    <a:lnTo>
                      <a:pt x="7277" y="135842"/>
                    </a:lnTo>
                    <a:lnTo>
                      <a:pt x="3873" y="151422"/>
                    </a:lnTo>
                    <a:lnTo>
                      <a:pt x="4630" y="174857"/>
                    </a:lnTo>
                    <a:lnTo>
                      <a:pt x="10221" y="193798"/>
                    </a:lnTo>
                    <a:lnTo>
                      <a:pt x="25631" y="206468"/>
                    </a:lnTo>
                    <a:lnTo>
                      <a:pt x="55841" y="211086"/>
                    </a:lnTo>
                    <a:lnTo>
                      <a:pt x="260667" y="211086"/>
                    </a:lnTo>
                    <a:lnTo>
                      <a:pt x="290877" y="206468"/>
                    </a:lnTo>
                    <a:lnTo>
                      <a:pt x="306287" y="193798"/>
                    </a:lnTo>
                    <a:lnTo>
                      <a:pt x="311879" y="174857"/>
                    </a:lnTo>
                    <a:lnTo>
                      <a:pt x="312564" y="153631"/>
                    </a:lnTo>
                    <a:lnTo>
                      <a:pt x="45313" y="153631"/>
                    </a:lnTo>
                    <a:lnTo>
                      <a:pt x="29215" y="152197"/>
                    </a:lnTo>
                    <a:lnTo>
                      <a:pt x="20427" y="148994"/>
                    </a:lnTo>
                    <a:lnTo>
                      <a:pt x="17031" y="143560"/>
                    </a:lnTo>
                    <a:lnTo>
                      <a:pt x="17106" y="135432"/>
                    </a:lnTo>
                    <a:lnTo>
                      <a:pt x="19250" y="130035"/>
                    </a:lnTo>
                    <a:lnTo>
                      <a:pt x="24095" y="126266"/>
                    </a:lnTo>
                    <a:lnTo>
                      <a:pt x="31544" y="124074"/>
                    </a:lnTo>
                    <a:lnTo>
                      <a:pt x="41503" y="123405"/>
                    </a:lnTo>
                    <a:lnTo>
                      <a:pt x="303013" y="123405"/>
                    </a:lnTo>
                    <a:lnTo>
                      <a:pt x="302228" y="121831"/>
                    </a:lnTo>
                    <a:lnTo>
                      <a:pt x="293090" y="108791"/>
                    </a:lnTo>
                    <a:lnTo>
                      <a:pt x="284772" y="99212"/>
                    </a:lnTo>
                    <a:lnTo>
                      <a:pt x="282373" y="96735"/>
                    </a:lnTo>
                    <a:close/>
                  </a:path>
                  <a:path w="313055" h="211455">
                    <a:moveTo>
                      <a:pt x="272669" y="123405"/>
                    </a:moveTo>
                    <a:lnTo>
                      <a:pt x="41503" y="123405"/>
                    </a:lnTo>
                    <a:lnTo>
                      <a:pt x="53871" y="123998"/>
                    </a:lnTo>
                    <a:lnTo>
                      <a:pt x="67416" y="125949"/>
                    </a:lnTo>
                    <a:lnTo>
                      <a:pt x="78034" y="129685"/>
                    </a:lnTo>
                    <a:lnTo>
                      <a:pt x="81500" y="135432"/>
                    </a:lnTo>
                    <a:lnTo>
                      <a:pt x="81572" y="135842"/>
                    </a:lnTo>
                    <a:lnTo>
                      <a:pt x="80462" y="140424"/>
                    </a:lnTo>
                    <a:lnTo>
                      <a:pt x="76084" y="146686"/>
                    </a:lnTo>
                    <a:lnTo>
                      <a:pt x="65397" y="151921"/>
                    </a:lnTo>
                    <a:lnTo>
                      <a:pt x="45313" y="153631"/>
                    </a:lnTo>
                    <a:lnTo>
                      <a:pt x="268859" y="153631"/>
                    </a:lnTo>
                    <a:lnTo>
                      <a:pt x="248772" y="151921"/>
                    </a:lnTo>
                    <a:lnTo>
                      <a:pt x="238082" y="146686"/>
                    </a:lnTo>
                    <a:lnTo>
                      <a:pt x="233699" y="140424"/>
                    </a:lnTo>
                    <a:lnTo>
                      <a:pt x="232587" y="135842"/>
                    </a:lnTo>
                    <a:lnTo>
                      <a:pt x="232659" y="135432"/>
                    </a:lnTo>
                    <a:lnTo>
                      <a:pt x="236125" y="129685"/>
                    </a:lnTo>
                    <a:lnTo>
                      <a:pt x="246745" y="125949"/>
                    </a:lnTo>
                    <a:lnTo>
                      <a:pt x="260294" y="123998"/>
                    </a:lnTo>
                    <a:lnTo>
                      <a:pt x="272669" y="123405"/>
                    </a:lnTo>
                    <a:close/>
                  </a:path>
                  <a:path w="313055" h="211455">
                    <a:moveTo>
                      <a:pt x="303013" y="123405"/>
                    </a:moveTo>
                    <a:lnTo>
                      <a:pt x="272669" y="123405"/>
                    </a:lnTo>
                    <a:lnTo>
                      <a:pt x="282620" y="124074"/>
                    </a:lnTo>
                    <a:lnTo>
                      <a:pt x="290066" y="126266"/>
                    </a:lnTo>
                    <a:lnTo>
                      <a:pt x="294909" y="130035"/>
                    </a:lnTo>
                    <a:lnTo>
                      <a:pt x="297052" y="135432"/>
                    </a:lnTo>
                    <a:lnTo>
                      <a:pt x="297133" y="143560"/>
                    </a:lnTo>
                    <a:lnTo>
                      <a:pt x="293738" y="148994"/>
                    </a:lnTo>
                    <a:lnTo>
                      <a:pt x="284951" y="152197"/>
                    </a:lnTo>
                    <a:lnTo>
                      <a:pt x="268859" y="153631"/>
                    </a:lnTo>
                    <a:lnTo>
                      <a:pt x="312564" y="153631"/>
                    </a:lnTo>
                    <a:lnTo>
                      <a:pt x="312635" y="151422"/>
                    </a:lnTo>
                    <a:lnTo>
                      <a:pt x="309603" y="136613"/>
                    </a:lnTo>
                    <a:lnTo>
                      <a:pt x="303013" y="123405"/>
                    </a:lnTo>
                    <a:close/>
                  </a:path>
                  <a:path w="313055" h="211455">
                    <a:moveTo>
                      <a:pt x="28270" y="73748"/>
                    </a:moveTo>
                    <a:lnTo>
                      <a:pt x="8166" y="73748"/>
                    </a:lnTo>
                    <a:lnTo>
                      <a:pt x="75" y="79222"/>
                    </a:lnTo>
                    <a:lnTo>
                      <a:pt x="0" y="92900"/>
                    </a:lnTo>
                    <a:lnTo>
                      <a:pt x="8166" y="98424"/>
                    </a:lnTo>
                    <a:lnTo>
                      <a:pt x="21589" y="98424"/>
                    </a:lnTo>
                    <a:lnTo>
                      <a:pt x="24231" y="97802"/>
                    </a:lnTo>
                    <a:lnTo>
                      <a:pt x="26276" y="96735"/>
                    </a:lnTo>
                    <a:lnTo>
                      <a:pt x="282373" y="96735"/>
                    </a:lnTo>
                    <a:lnTo>
                      <a:pt x="281266" y="95592"/>
                    </a:lnTo>
                    <a:lnTo>
                      <a:pt x="273850" y="95072"/>
                    </a:lnTo>
                    <a:lnTo>
                      <a:pt x="45821" y="95072"/>
                    </a:lnTo>
                    <a:lnTo>
                      <a:pt x="44221" y="92633"/>
                    </a:lnTo>
                    <a:lnTo>
                      <a:pt x="45542" y="89649"/>
                    </a:lnTo>
                    <a:lnTo>
                      <a:pt x="47209" y="85991"/>
                    </a:lnTo>
                    <a:lnTo>
                      <a:pt x="32067" y="85991"/>
                    </a:lnTo>
                    <a:lnTo>
                      <a:pt x="32029" y="79222"/>
                    </a:lnTo>
                    <a:lnTo>
                      <a:pt x="28270" y="73748"/>
                    </a:lnTo>
                    <a:close/>
                  </a:path>
                  <a:path w="313055" h="211455">
                    <a:moveTo>
                      <a:pt x="187705" y="0"/>
                    </a:moveTo>
                    <a:lnTo>
                      <a:pt x="128422" y="0"/>
                    </a:lnTo>
                    <a:lnTo>
                      <a:pt x="124904" y="2641"/>
                    </a:lnTo>
                    <a:lnTo>
                      <a:pt x="116979" y="29997"/>
                    </a:lnTo>
                    <a:lnTo>
                      <a:pt x="102916" y="31085"/>
                    </a:lnTo>
                    <a:lnTo>
                      <a:pt x="63140" y="44873"/>
                    </a:lnTo>
                    <a:lnTo>
                      <a:pt x="40627" y="84581"/>
                    </a:lnTo>
                    <a:lnTo>
                      <a:pt x="32067" y="85991"/>
                    </a:lnTo>
                    <a:lnTo>
                      <a:pt x="47209" y="85991"/>
                    </a:lnTo>
                    <a:lnTo>
                      <a:pt x="50376" y="79045"/>
                    </a:lnTo>
                    <a:lnTo>
                      <a:pt x="56803" y="66100"/>
                    </a:lnTo>
                    <a:lnTo>
                      <a:pt x="88037" y="40179"/>
                    </a:lnTo>
                    <a:lnTo>
                      <a:pt x="146145" y="36236"/>
                    </a:lnTo>
                    <a:lnTo>
                      <a:pt x="158749" y="35979"/>
                    </a:lnTo>
                    <a:lnTo>
                      <a:pt x="210525" y="35979"/>
                    </a:lnTo>
                    <a:lnTo>
                      <a:pt x="210311" y="35559"/>
                    </a:lnTo>
                    <a:lnTo>
                      <a:pt x="209169" y="33108"/>
                    </a:lnTo>
                    <a:lnTo>
                      <a:pt x="208102" y="30619"/>
                    </a:lnTo>
                    <a:lnTo>
                      <a:pt x="205130" y="30378"/>
                    </a:lnTo>
                    <a:lnTo>
                      <a:pt x="199135" y="29971"/>
                    </a:lnTo>
                    <a:lnTo>
                      <a:pt x="198856" y="29006"/>
                    </a:lnTo>
                    <a:lnTo>
                      <a:pt x="129057" y="29006"/>
                    </a:lnTo>
                    <a:lnTo>
                      <a:pt x="129057" y="17335"/>
                    </a:lnTo>
                    <a:lnTo>
                      <a:pt x="195471" y="17335"/>
                    </a:lnTo>
                    <a:lnTo>
                      <a:pt x="140614" y="17246"/>
                    </a:lnTo>
                    <a:lnTo>
                      <a:pt x="140614" y="5575"/>
                    </a:lnTo>
                    <a:lnTo>
                      <a:pt x="192061" y="5575"/>
                    </a:lnTo>
                    <a:lnTo>
                      <a:pt x="191211" y="2641"/>
                    </a:lnTo>
                    <a:lnTo>
                      <a:pt x="187705" y="0"/>
                    </a:lnTo>
                    <a:close/>
                  </a:path>
                  <a:path w="313055" h="211455">
                    <a:moveTo>
                      <a:pt x="210525" y="35979"/>
                    </a:moveTo>
                    <a:lnTo>
                      <a:pt x="158749" y="35979"/>
                    </a:lnTo>
                    <a:lnTo>
                      <a:pt x="167497" y="36067"/>
                    </a:lnTo>
                    <a:lnTo>
                      <a:pt x="180379" y="36352"/>
                    </a:lnTo>
                    <a:lnTo>
                      <a:pt x="195645" y="36948"/>
                    </a:lnTo>
                    <a:lnTo>
                      <a:pt x="211543" y="37972"/>
                    </a:lnTo>
                    <a:lnTo>
                      <a:pt x="210525" y="35979"/>
                    </a:lnTo>
                    <a:close/>
                  </a:path>
                  <a:path w="313055" h="211455">
                    <a:moveTo>
                      <a:pt x="152272" y="17335"/>
                    </a:moveTo>
                    <a:lnTo>
                      <a:pt x="140614" y="17335"/>
                    </a:lnTo>
                    <a:lnTo>
                      <a:pt x="140614" y="28828"/>
                    </a:lnTo>
                    <a:lnTo>
                      <a:pt x="135762" y="29006"/>
                    </a:lnTo>
                    <a:lnTo>
                      <a:pt x="187070" y="29006"/>
                    </a:lnTo>
                    <a:lnTo>
                      <a:pt x="177177" y="28867"/>
                    </a:lnTo>
                    <a:lnTo>
                      <a:pt x="175501" y="28816"/>
                    </a:lnTo>
                    <a:lnTo>
                      <a:pt x="175501" y="28473"/>
                    </a:lnTo>
                    <a:lnTo>
                      <a:pt x="152272" y="28473"/>
                    </a:lnTo>
                    <a:lnTo>
                      <a:pt x="152272" y="17335"/>
                    </a:lnTo>
                    <a:close/>
                  </a:path>
                  <a:path w="313055" h="211455">
                    <a:moveTo>
                      <a:pt x="195471" y="17335"/>
                    </a:moveTo>
                    <a:lnTo>
                      <a:pt x="187070" y="17335"/>
                    </a:lnTo>
                    <a:lnTo>
                      <a:pt x="187070" y="29006"/>
                    </a:lnTo>
                    <a:lnTo>
                      <a:pt x="198856" y="29006"/>
                    </a:lnTo>
                    <a:lnTo>
                      <a:pt x="195471" y="17335"/>
                    </a:lnTo>
                    <a:close/>
                  </a:path>
                  <a:path w="313055" h="211455">
                    <a:moveTo>
                      <a:pt x="175501" y="17335"/>
                    </a:moveTo>
                    <a:lnTo>
                      <a:pt x="163842" y="17335"/>
                    </a:lnTo>
                    <a:lnTo>
                      <a:pt x="163842" y="28460"/>
                    </a:lnTo>
                    <a:lnTo>
                      <a:pt x="152272" y="28473"/>
                    </a:lnTo>
                    <a:lnTo>
                      <a:pt x="175501" y="28473"/>
                    </a:lnTo>
                    <a:lnTo>
                      <a:pt x="175501" y="17335"/>
                    </a:lnTo>
                    <a:close/>
                  </a:path>
                  <a:path w="313055" h="211455">
                    <a:moveTo>
                      <a:pt x="163842" y="5575"/>
                    </a:moveTo>
                    <a:lnTo>
                      <a:pt x="152184" y="5575"/>
                    </a:lnTo>
                    <a:lnTo>
                      <a:pt x="152184" y="17246"/>
                    </a:lnTo>
                    <a:lnTo>
                      <a:pt x="163842" y="17246"/>
                    </a:lnTo>
                    <a:lnTo>
                      <a:pt x="163842" y="5575"/>
                    </a:lnTo>
                    <a:close/>
                  </a:path>
                  <a:path w="313055" h="211455">
                    <a:moveTo>
                      <a:pt x="192061" y="5575"/>
                    </a:moveTo>
                    <a:lnTo>
                      <a:pt x="175412" y="5575"/>
                    </a:lnTo>
                    <a:lnTo>
                      <a:pt x="175412" y="17246"/>
                    </a:lnTo>
                    <a:lnTo>
                      <a:pt x="195446" y="17246"/>
                    </a:lnTo>
                    <a:lnTo>
                      <a:pt x="192061" y="5575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60"/>
              <p:cNvSpPr/>
              <p:nvPr/>
            </p:nvSpPr>
            <p:spPr>
              <a:xfrm>
                <a:off x="3140557" y="1255408"/>
                <a:ext cx="26098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0985" h="308609">
                    <a:moveTo>
                      <a:pt x="225785" y="51511"/>
                    </a:moveTo>
                    <a:lnTo>
                      <a:pt x="79233" y="51511"/>
                    </a:lnTo>
                    <a:lnTo>
                      <a:pt x="79614" y="52743"/>
                    </a:lnTo>
                    <a:lnTo>
                      <a:pt x="79868" y="54216"/>
                    </a:lnTo>
                    <a:lnTo>
                      <a:pt x="79868" y="287883"/>
                    </a:lnTo>
                    <a:lnTo>
                      <a:pt x="81167" y="295832"/>
                    </a:lnTo>
                    <a:lnTo>
                      <a:pt x="84848" y="302323"/>
                    </a:lnTo>
                    <a:lnTo>
                      <a:pt x="90589" y="306700"/>
                    </a:lnTo>
                    <a:lnTo>
                      <a:pt x="98067" y="308305"/>
                    </a:lnTo>
                    <a:lnTo>
                      <a:pt x="105819" y="306700"/>
                    </a:lnTo>
                    <a:lnTo>
                      <a:pt x="112148" y="302323"/>
                    </a:lnTo>
                    <a:lnTo>
                      <a:pt x="116416" y="295832"/>
                    </a:lnTo>
                    <a:lnTo>
                      <a:pt x="117981" y="287883"/>
                    </a:lnTo>
                    <a:lnTo>
                      <a:pt x="117981" y="173278"/>
                    </a:lnTo>
                    <a:lnTo>
                      <a:pt x="177900" y="173278"/>
                    </a:lnTo>
                    <a:lnTo>
                      <a:pt x="177946" y="54216"/>
                    </a:lnTo>
                    <a:lnTo>
                      <a:pt x="178090" y="53263"/>
                    </a:lnTo>
                    <a:lnTo>
                      <a:pt x="178369" y="52158"/>
                    </a:lnTo>
                    <a:lnTo>
                      <a:pt x="226343" y="52158"/>
                    </a:lnTo>
                    <a:lnTo>
                      <a:pt x="225785" y="51511"/>
                    </a:lnTo>
                    <a:close/>
                  </a:path>
                  <a:path w="260985" h="308609">
                    <a:moveTo>
                      <a:pt x="177900" y="173278"/>
                    </a:moveTo>
                    <a:lnTo>
                      <a:pt x="139800" y="173278"/>
                    </a:lnTo>
                    <a:lnTo>
                      <a:pt x="139800" y="287883"/>
                    </a:lnTo>
                    <a:lnTo>
                      <a:pt x="141098" y="295832"/>
                    </a:lnTo>
                    <a:lnTo>
                      <a:pt x="144779" y="302323"/>
                    </a:lnTo>
                    <a:lnTo>
                      <a:pt x="150520" y="306700"/>
                    </a:lnTo>
                    <a:lnTo>
                      <a:pt x="157999" y="308305"/>
                    </a:lnTo>
                    <a:lnTo>
                      <a:pt x="165748" y="306700"/>
                    </a:lnTo>
                    <a:lnTo>
                      <a:pt x="172073" y="302323"/>
                    </a:lnTo>
                    <a:lnTo>
                      <a:pt x="176337" y="295832"/>
                    </a:lnTo>
                    <a:lnTo>
                      <a:pt x="177900" y="287883"/>
                    </a:lnTo>
                    <a:lnTo>
                      <a:pt x="177900" y="173278"/>
                    </a:lnTo>
                    <a:close/>
                  </a:path>
                  <a:path w="260985" h="308609">
                    <a:moveTo>
                      <a:pt x="83158" y="0"/>
                    </a:moveTo>
                    <a:lnTo>
                      <a:pt x="4760" y="82270"/>
                    </a:lnTo>
                    <a:lnTo>
                      <a:pt x="0" y="96304"/>
                    </a:lnTo>
                    <a:lnTo>
                      <a:pt x="1837" y="103416"/>
                    </a:lnTo>
                    <a:lnTo>
                      <a:pt x="6411" y="109423"/>
                    </a:lnTo>
                    <a:lnTo>
                      <a:pt x="12789" y="112952"/>
                    </a:lnTo>
                    <a:lnTo>
                      <a:pt x="19631" y="113398"/>
                    </a:lnTo>
                    <a:lnTo>
                      <a:pt x="26298" y="111034"/>
                    </a:lnTo>
                    <a:lnTo>
                      <a:pt x="32154" y="106133"/>
                    </a:lnTo>
                    <a:lnTo>
                      <a:pt x="79233" y="51511"/>
                    </a:lnTo>
                    <a:lnTo>
                      <a:pt x="225785" y="51511"/>
                    </a:lnTo>
                    <a:lnTo>
                      <a:pt x="184110" y="3149"/>
                    </a:lnTo>
                    <a:lnTo>
                      <a:pt x="179411" y="609"/>
                    </a:lnTo>
                    <a:lnTo>
                      <a:pt x="174636" y="76"/>
                    </a:lnTo>
                    <a:lnTo>
                      <a:pt x="83158" y="0"/>
                    </a:lnTo>
                    <a:close/>
                  </a:path>
                  <a:path w="260985" h="308609">
                    <a:moveTo>
                      <a:pt x="226343" y="52158"/>
                    </a:moveTo>
                    <a:lnTo>
                      <a:pt x="178369" y="52158"/>
                    </a:lnTo>
                    <a:lnTo>
                      <a:pt x="224877" y="106133"/>
                    </a:lnTo>
                    <a:lnTo>
                      <a:pt x="230742" y="111034"/>
                    </a:lnTo>
                    <a:lnTo>
                      <a:pt x="237416" y="113398"/>
                    </a:lnTo>
                    <a:lnTo>
                      <a:pt x="244260" y="112952"/>
                    </a:lnTo>
                    <a:lnTo>
                      <a:pt x="250632" y="109423"/>
                    </a:lnTo>
                    <a:lnTo>
                      <a:pt x="258063" y="101754"/>
                    </a:lnTo>
                    <a:lnTo>
                      <a:pt x="260500" y="96175"/>
                    </a:lnTo>
                    <a:lnTo>
                      <a:pt x="258042" y="89965"/>
                    </a:lnTo>
                    <a:lnTo>
                      <a:pt x="250683" y="80403"/>
                    </a:lnTo>
                    <a:lnTo>
                      <a:pt x="226343" y="52158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 flipH="1">
            <a:off x="173250" y="2127186"/>
            <a:ext cx="4962039" cy="2983832"/>
            <a:chOff x="5958039" y="1973185"/>
            <a:chExt cx="4962039" cy="2983832"/>
          </a:xfrm>
        </p:grpSpPr>
        <p:grpSp>
          <p:nvGrpSpPr>
            <p:cNvPr id="117" name="그룹 22"/>
            <p:cNvGrpSpPr/>
            <p:nvPr/>
          </p:nvGrpSpPr>
          <p:grpSpPr>
            <a:xfrm flipH="1">
              <a:off x="5958039" y="1973185"/>
              <a:ext cx="4947385" cy="2983832"/>
              <a:chOff x="251520" y="915566"/>
              <a:chExt cx="4032449" cy="755773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889859" y="-72277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51520" y="91556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67744" y="915566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3" name="직사각형 122"/>
            <p:cNvSpPr/>
            <p:nvPr/>
          </p:nvSpPr>
          <p:spPr>
            <a:xfrm>
              <a:off x="6124134" y="3194307"/>
              <a:ext cx="14045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err="1" smtClean="0">
                  <a:latin typeface="1훈새마을운동 R" pitchFamily="18" charset="-127"/>
                  <a:ea typeface="1훈새마을운동 R" pitchFamily="18" charset="-127"/>
                </a:rPr>
                <a:t>환승</a:t>
              </a:r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 도우미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7424445" y="2813268"/>
              <a:ext cx="349563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①고객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(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노인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,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장애인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)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이 열차에서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  하차 후 택시 승강장까지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  이동 시 짐을 들어주는 서비스를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  시행하고 있다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115"/>
          <p:cNvGrpSpPr/>
          <p:nvPr/>
        </p:nvGrpSpPr>
        <p:grpSpPr>
          <a:xfrm>
            <a:off x="556038" y="1732547"/>
            <a:ext cx="4150716" cy="3813488"/>
            <a:chOff x="685247" y="1669774"/>
            <a:chExt cx="3916570" cy="3886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object 21"/>
            <p:cNvSpPr/>
            <p:nvPr/>
          </p:nvSpPr>
          <p:spPr>
            <a:xfrm>
              <a:off x="695107" y="3615725"/>
              <a:ext cx="3906710" cy="1940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2"/>
            <p:cNvSpPr/>
            <p:nvPr/>
          </p:nvSpPr>
          <p:spPr>
            <a:xfrm>
              <a:off x="685247" y="1669774"/>
              <a:ext cx="3916570" cy="1950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1" name="직선 연결선 120"/>
          <p:cNvCxnSpPr/>
          <p:nvPr/>
        </p:nvCxnSpPr>
        <p:spPr>
          <a:xfrm rot="16200000" flipH="1">
            <a:off x="2504943" y="3830006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436780" y="3509867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133"/>
          <p:cNvGrpSpPr/>
          <p:nvPr/>
        </p:nvGrpSpPr>
        <p:grpSpPr>
          <a:xfrm>
            <a:off x="6436504" y="1122475"/>
            <a:ext cx="885825" cy="885825"/>
            <a:chOff x="1286992" y="766343"/>
            <a:chExt cx="885825" cy="885825"/>
          </a:xfrm>
        </p:grpSpPr>
        <p:sp>
          <p:nvSpPr>
            <p:cNvPr id="124" name="object 62"/>
            <p:cNvSpPr/>
            <p:nvPr/>
          </p:nvSpPr>
          <p:spPr>
            <a:xfrm>
              <a:off x="1286992" y="766343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722" y="885431"/>
                  </a:moveTo>
                  <a:lnTo>
                    <a:pt x="490962" y="882833"/>
                  </a:lnTo>
                  <a:lnTo>
                    <a:pt x="537697" y="875220"/>
                  </a:lnTo>
                  <a:lnTo>
                    <a:pt x="582658" y="862861"/>
                  </a:lnTo>
                  <a:lnTo>
                    <a:pt x="625573" y="846027"/>
                  </a:lnTo>
                  <a:lnTo>
                    <a:pt x="666174" y="824988"/>
                  </a:lnTo>
                  <a:lnTo>
                    <a:pt x="704189" y="800013"/>
                  </a:lnTo>
                  <a:lnTo>
                    <a:pt x="739350" y="771374"/>
                  </a:lnTo>
                  <a:lnTo>
                    <a:pt x="771385" y="739339"/>
                  </a:lnTo>
                  <a:lnTo>
                    <a:pt x="800025" y="704179"/>
                  </a:lnTo>
                  <a:lnTo>
                    <a:pt x="825000" y="666165"/>
                  </a:lnTo>
                  <a:lnTo>
                    <a:pt x="846039" y="625565"/>
                  </a:lnTo>
                  <a:lnTo>
                    <a:pt x="862874" y="582651"/>
                  </a:lnTo>
                  <a:lnTo>
                    <a:pt x="875232" y="537693"/>
                  </a:lnTo>
                  <a:lnTo>
                    <a:pt x="882846" y="490959"/>
                  </a:lnTo>
                  <a:lnTo>
                    <a:pt x="885444" y="442722"/>
                  </a:lnTo>
                  <a:lnTo>
                    <a:pt x="882846" y="394483"/>
                  </a:lnTo>
                  <a:lnTo>
                    <a:pt x="875232" y="347750"/>
                  </a:lnTo>
                  <a:lnTo>
                    <a:pt x="862874" y="302790"/>
                  </a:lnTo>
                  <a:lnTo>
                    <a:pt x="846039" y="259875"/>
                  </a:lnTo>
                  <a:lnTo>
                    <a:pt x="825000" y="219275"/>
                  </a:lnTo>
                  <a:lnTo>
                    <a:pt x="800025" y="181259"/>
                  </a:lnTo>
                  <a:lnTo>
                    <a:pt x="771385" y="146098"/>
                  </a:lnTo>
                  <a:lnTo>
                    <a:pt x="739350" y="114062"/>
                  </a:lnTo>
                  <a:lnTo>
                    <a:pt x="704189" y="85422"/>
                  </a:lnTo>
                  <a:lnTo>
                    <a:pt x="666174" y="60446"/>
                  </a:lnTo>
                  <a:lnTo>
                    <a:pt x="625573" y="39405"/>
                  </a:lnTo>
                  <a:lnTo>
                    <a:pt x="582658" y="22571"/>
                  </a:lnTo>
                  <a:lnTo>
                    <a:pt x="537697" y="10211"/>
                  </a:lnTo>
                  <a:lnTo>
                    <a:pt x="490962" y="2597"/>
                  </a:lnTo>
                  <a:lnTo>
                    <a:pt x="442722" y="0"/>
                  </a:lnTo>
                  <a:lnTo>
                    <a:pt x="394481" y="2597"/>
                  </a:lnTo>
                  <a:lnTo>
                    <a:pt x="347746" y="10211"/>
                  </a:lnTo>
                  <a:lnTo>
                    <a:pt x="302785" y="22571"/>
                  </a:lnTo>
                  <a:lnTo>
                    <a:pt x="259870" y="39405"/>
                  </a:lnTo>
                  <a:lnTo>
                    <a:pt x="219269" y="60446"/>
                  </a:lnTo>
                  <a:lnTo>
                    <a:pt x="181254" y="85422"/>
                  </a:lnTo>
                  <a:lnTo>
                    <a:pt x="146093" y="114062"/>
                  </a:lnTo>
                  <a:lnTo>
                    <a:pt x="114058" y="146098"/>
                  </a:lnTo>
                  <a:lnTo>
                    <a:pt x="85418" y="181259"/>
                  </a:lnTo>
                  <a:lnTo>
                    <a:pt x="60443" y="219275"/>
                  </a:lnTo>
                  <a:lnTo>
                    <a:pt x="39404" y="259875"/>
                  </a:lnTo>
                  <a:lnTo>
                    <a:pt x="22569" y="302790"/>
                  </a:lnTo>
                  <a:lnTo>
                    <a:pt x="10211" y="347750"/>
                  </a:lnTo>
                  <a:lnTo>
                    <a:pt x="2597" y="394483"/>
                  </a:lnTo>
                  <a:lnTo>
                    <a:pt x="0" y="442722"/>
                  </a:lnTo>
                  <a:lnTo>
                    <a:pt x="2597" y="490959"/>
                  </a:lnTo>
                  <a:lnTo>
                    <a:pt x="10211" y="537693"/>
                  </a:lnTo>
                  <a:lnTo>
                    <a:pt x="22569" y="582651"/>
                  </a:lnTo>
                  <a:lnTo>
                    <a:pt x="39404" y="625565"/>
                  </a:lnTo>
                  <a:lnTo>
                    <a:pt x="60443" y="666165"/>
                  </a:lnTo>
                  <a:lnTo>
                    <a:pt x="85418" y="704179"/>
                  </a:lnTo>
                  <a:lnTo>
                    <a:pt x="114058" y="739339"/>
                  </a:lnTo>
                  <a:lnTo>
                    <a:pt x="146093" y="771374"/>
                  </a:lnTo>
                  <a:lnTo>
                    <a:pt x="181254" y="800013"/>
                  </a:lnTo>
                  <a:lnTo>
                    <a:pt x="219269" y="824988"/>
                  </a:lnTo>
                  <a:lnTo>
                    <a:pt x="259870" y="846027"/>
                  </a:lnTo>
                  <a:lnTo>
                    <a:pt x="302785" y="862861"/>
                  </a:lnTo>
                  <a:lnTo>
                    <a:pt x="347746" y="875220"/>
                  </a:lnTo>
                  <a:lnTo>
                    <a:pt x="394481" y="882833"/>
                  </a:lnTo>
                  <a:lnTo>
                    <a:pt x="442722" y="885431"/>
                  </a:lnTo>
                  <a:close/>
                </a:path>
              </a:pathLst>
            </a:custGeom>
            <a:ln w="4572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그룹 132"/>
            <p:cNvGrpSpPr/>
            <p:nvPr/>
          </p:nvGrpSpPr>
          <p:grpSpPr>
            <a:xfrm>
              <a:off x="1389094" y="1024465"/>
              <a:ext cx="684163" cy="404800"/>
              <a:chOff x="2717379" y="1159218"/>
              <a:chExt cx="684163" cy="404800"/>
            </a:xfrm>
          </p:grpSpPr>
          <p:sp>
            <p:nvSpPr>
              <p:cNvPr id="130" name="object 59"/>
              <p:cNvSpPr/>
              <p:nvPr/>
            </p:nvSpPr>
            <p:spPr>
              <a:xfrm>
                <a:off x="3227258" y="1159218"/>
                <a:ext cx="8445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85090">
                    <a:moveTo>
                      <a:pt x="42176" y="0"/>
                    </a:moveTo>
                    <a:lnTo>
                      <a:pt x="25760" y="3332"/>
                    </a:lnTo>
                    <a:lnTo>
                      <a:pt x="12353" y="12420"/>
                    </a:lnTo>
                    <a:lnTo>
                      <a:pt x="3314" y="25899"/>
                    </a:lnTo>
                    <a:lnTo>
                      <a:pt x="0" y="42405"/>
                    </a:lnTo>
                    <a:lnTo>
                      <a:pt x="3314" y="58908"/>
                    </a:lnTo>
                    <a:lnTo>
                      <a:pt x="12353" y="72383"/>
                    </a:lnTo>
                    <a:lnTo>
                      <a:pt x="25760" y="81467"/>
                    </a:lnTo>
                    <a:lnTo>
                      <a:pt x="42176" y="84797"/>
                    </a:lnTo>
                    <a:lnTo>
                      <a:pt x="58600" y="81467"/>
                    </a:lnTo>
                    <a:lnTo>
                      <a:pt x="72010" y="72383"/>
                    </a:lnTo>
                    <a:lnTo>
                      <a:pt x="81051" y="58908"/>
                    </a:lnTo>
                    <a:lnTo>
                      <a:pt x="84366" y="42405"/>
                    </a:lnTo>
                    <a:lnTo>
                      <a:pt x="81051" y="25899"/>
                    </a:lnTo>
                    <a:lnTo>
                      <a:pt x="72010" y="12420"/>
                    </a:lnTo>
                    <a:lnTo>
                      <a:pt x="58600" y="3332"/>
                    </a:lnTo>
                    <a:lnTo>
                      <a:pt x="42176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55"/>
              <p:cNvSpPr/>
              <p:nvPr/>
            </p:nvSpPr>
            <p:spPr>
              <a:xfrm>
                <a:off x="2935031" y="1188809"/>
                <a:ext cx="21209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2089" h="212725">
                    <a:moveTo>
                      <a:pt x="163619" y="193065"/>
                    </a:moveTo>
                    <a:lnTo>
                      <a:pt x="44551" y="193065"/>
                    </a:lnTo>
                    <a:lnTo>
                      <a:pt x="57870" y="201174"/>
                    </a:lnTo>
                    <a:lnTo>
                      <a:pt x="72385" y="207276"/>
                    </a:lnTo>
                    <a:lnTo>
                      <a:pt x="87912" y="211178"/>
                    </a:lnTo>
                    <a:lnTo>
                      <a:pt x="104267" y="212686"/>
                    </a:lnTo>
                    <a:lnTo>
                      <a:pt x="145570" y="204921"/>
                    </a:lnTo>
                    <a:lnTo>
                      <a:pt x="163619" y="193065"/>
                    </a:lnTo>
                    <a:close/>
                  </a:path>
                  <a:path w="212089" h="212725">
                    <a:moveTo>
                      <a:pt x="107315" y="0"/>
                    </a:moveTo>
                    <a:lnTo>
                      <a:pt x="66018" y="7763"/>
                    </a:lnTo>
                    <a:lnTo>
                      <a:pt x="32064" y="30064"/>
                    </a:lnTo>
                    <a:lnTo>
                      <a:pt x="8906" y="63532"/>
                    </a:lnTo>
                    <a:lnTo>
                      <a:pt x="0" y="104800"/>
                    </a:lnTo>
                    <a:lnTo>
                      <a:pt x="867" y="119494"/>
                    </a:lnTo>
                    <a:lnTo>
                      <a:pt x="964" y="120751"/>
                    </a:lnTo>
                    <a:lnTo>
                      <a:pt x="4078" y="135702"/>
                    </a:lnTo>
                    <a:lnTo>
                      <a:pt x="9274" y="149945"/>
                    </a:lnTo>
                    <a:lnTo>
                      <a:pt x="16357" y="163156"/>
                    </a:lnTo>
                    <a:lnTo>
                      <a:pt x="5105" y="203073"/>
                    </a:lnTo>
                    <a:lnTo>
                      <a:pt x="44551" y="193065"/>
                    </a:lnTo>
                    <a:lnTo>
                      <a:pt x="163619" y="193065"/>
                    </a:lnTo>
                    <a:lnTo>
                      <a:pt x="179528" y="182614"/>
                    </a:lnTo>
                    <a:lnTo>
                      <a:pt x="202688" y="149137"/>
                    </a:lnTo>
                    <a:lnTo>
                      <a:pt x="206689" y="130594"/>
                    </a:lnTo>
                    <a:lnTo>
                      <a:pt x="191249" y="130594"/>
                    </a:lnTo>
                    <a:lnTo>
                      <a:pt x="169494" y="130276"/>
                    </a:lnTo>
                    <a:lnTo>
                      <a:pt x="166217" y="130238"/>
                    </a:lnTo>
                    <a:lnTo>
                      <a:pt x="140081" y="129857"/>
                    </a:lnTo>
                    <a:lnTo>
                      <a:pt x="136537" y="129806"/>
                    </a:lnTo>
                    <a:lnTo>
                      <a:pt x="114782" y="129489"/>
                    </a:lnTo>
                    <a:lnTo>
                      <a:pt x="112166" y="129451"/>
                    </a:lnTo>
                    <a:lnTo>
                      <a:pt x="85902" y="129070"/>
                    </a:lnTo>
                    <a:lnTo>
                      <a:pt x="81051" y="128993"/>
                    </a:lnTo>
                    <a:lnTo>
                      <a:pt x="60210" y="128701"/>
                    </a:lnTo>
                    <a:lnTo>
                      <a:pt x="53352" y="128600"/>
                    </a:lnTo>
                    <a:lnTo>
                      <a:pt x="28981" y="128244"/>
                    </a:lnTo>
                    <a:lnTo>
                      <a:pt x="29108" y="119494"/>
                    </a:lnTo>
                    <a:lnTo>
                      <a:pt x="34481" y="119494"/>
                    </a:lnTo>
                    <a:lnTo>
                      <a:pt x="34768" y="99339"/>
                    </a:lnTo>
                    <a:lnTo>
                      <a:pt x="29133" y="99339"/>
                    </a:lnTo>
                    <a:lnTo>
                      <a:pt x="19507" y="99199"/>
                    </a:lnTo>
                    <a:lnTo>
                      <a:pt x="19748" y="82067"/>
                    </a:lnTo>
                    <a:lnTo>
                      <a:pt x="206799" y="82067"/>
                    </a:lnTo>
                    <a:lnTo>
                      <a:pt x="203877" y="66351"/>
                    </a:lnTo>
                    <a:lnTo>
                      <a:pt x="181686" y="32223"/>
                    </a:lnTo>
                    <a:lnTo>
                      <a:pt x="148379" y="8948"/>
                    </a:lnTo>
                    <a:lnTo>
                      <a:pt x="107315" y="0"/>
                    </a:lnTo>
                    <a:close/>
                  </a:path>
                  <a:path w="212089" h="212725">
                    <a:moveTo>
                      <a:pt x="187718" y="93192"/>
                    </a:moveTo>
                    <a:lnTo>
                      <a:pt x="187312" y="121780"/>
                    </a:lnTo>
                    <a:lnTo>
                      <a:pt x="191376" y="121831"/>
                    </a:lnTo>
                    <a:lnTo>
                      <a:pt x="191249" y="130594"/>
                    </a:lnTo>
                    <a:lnTo>
                      <a:pt x="206689" y="130594"/>
                    </a:lnTo>
                    <a:lnTo>
                      <a:pt x="211594" y="107861"/>
                    </a:lnTo>
                    <a:lnTo>
                      <a:pt x="208879" y="93256"/>
                    </a:lnTo>
                    <a:lnTo>
                      <a:pt x="191782" y="93256"/>
                    </a:lnTo>
                    <a:lnTo>
                      <a:pt x="187718" y="93192"/>
                    </a:lnTo>
                    <a:close/>
                  </a:path>
                  <a:path w="212089" h="212725">
                    <a:moveTo>
                      <a:pt x="207136" y="83883"/>
                    </a:moveTo>
                    <a:lnTo>
                      <a:pt x="144995" y="83883"/>
                    </a:lnTo>
                    <a:lnTo>
                      <a:pt x="166751" y="84201"/>
                    </a:lnTo>
                    <a:lnTo>
                      <a:pt x="166624" y="92760"/>
                    </a:lnTo>
                    <a:lnTo>
                      <a:pt x="160990" y="92760"/>
                    </a:lnTo>
                    <a:lnTo>
                      <a:pt x="150977" y="105244"/>
                    </a:lnTo>
                    <a:lnTo>
                      <a:pt x="162547" y="121615"/>
                    </a:lnTo>
                    <a:lnTo>
                      <a:pt x="166344" y="121678"/>
                    </a:lnTo>
                    <a:lnTo>
                      <a:pt x="166217" y="130238"/>
                    </a:lnTo>
                    <a:lnTo>
                      <a:pt x="169494" y="130238"/>
                    </a:lnTo>
                    <a:lnTo>
                      <a:pt x="169621" y="121526"/>
                    </a:lnTo>
                    <a:lnTo>
                      <a:pt x="173749" y="121526"/>
                    </a:lnTo>
                    <a:lnTo>
                      <a:pt x="174155" y="93002"/>
                    </a:lnTo>
                    <a:lnTo>
                      <a:pt x="170027" y="92938"/>
                    </a:lnTo>
                    <a:lnTo>
                      <a:pt x="170030" y="92760"/>
                    </a:lnTo>
                    <a:lnTo>
                      <a:pt x="166624" y="92760"/>
                    </a:lnTo>
                    <a:lnTo>
                      <a:pt x="161061" y="92671"/>
                    </a:lnTo>
                    <a:lnTo>
                      <a:pt x="170031" y="92671"/>
                    </a:lnTo>
                    <a:lnTo>
                      <a:pt x="170154" y="84251"/>
                    </a:lnTo>
                    <a:lnTo>
                      <a:pt x="207205" y="84251"/>
                    </a:lnTo>
                    <a:lnTo>
                      <a:pt x="207136" y="83883"/>
                    </a:lnTo>
                    <a:close/>
                  </a:path>
                  <a:path w="212089" h="212725">
                    <a:moveTo>
                      <a:pt x="137706" y="112687"/>
                    </a:moveTo>
                    <a:lnTo>
                      <a:pt x="130835" y="121234"/>
                    </a:lnTo>
                    <a:lnTo>
                      <a:pt x="136664" y="121310"/>
                    </a:lnTo>
                    <a:lnTo>
                      <a:pt x="136537" y="129806"/>
                    </a:lnTo>
                    <a:lnTo>
                      <a:pt x="140081" y="129806"/>
                    </a:lnTo>
                    <a:lnTo>
                      <a:pt x="140208" y="121297"/>
                    </a:lnTo>
                    <a:lnTo>
                      <a:pt x="143905" y="121297"/>
                    </a:lnTo>
                    <a:lnTo>
                      <a:pt x="137706" y="112687"/>
                    </a:lnTo>
                    <a:close/>
                  </a:path>
                  <a:path w="212089" h="212725">
                    <a:moveTo>
                      <a:pt x="206938" y="82816"/>
                    </a:moveTo>
                    <a:lnTo>
                      <a:pt x="71488" y="82816"/>
                    </a:lnTo>
                    <a:lnTo>
                      <a:pt x="96647" y="83185"/>
                    </a:lnTo>
                    <a:lnTo>
                      <a:pt x="107708" y="120751"/>
                    </a:lnTo>
                    <a:lnTo>
                      <a:pt x="112293" y="120827"/>
                    </a:lnTo>
                    <a:lnTo>
                      <a:pt x="112166" y="129451"/>
                    </a:lnTo>
                    <a:lnTo>
                      <a:pt x="114783" y="129451"/>
                    </a:lnTo>
                    <a:lnTo>
                      <a:pt x="114922" y="120980"/>
                    </a:lnTo>
                    <a:lnTo>
                      <a:pt x="120691" y="120980"/>
                    </a:lnTo>
                    <a:lnTo>
                      <a:pt x="130416" y="108635"/>
                    </a:lnTo>
                    <a:lnTo>
                      <a:pt x="118795" y="92075"/>
                    </a:lnTo>
                    <a:lnTo>
                      <a:pt x="115392" y="92024"/>
                    </a:lnTo>
                    <a:lnTo>
                      <a:pt x="115506" y="83451"/>
                    </a:lnTo>
                    <a:lnTo>
                      <a:pt x="207056" y="83451"/>
                    </a:lnTo>
                    <a:lnTo>
                      <a:pt x="206938" y="82816"/>
                    </a:lnTo>
                    <a:close/>
                  </a:path>
                  <a:path w="212089" h="212725">
                    <a:moveTo>
                      <a:pt x="77508" y="115836"/>
                    </a:moveTo>
                    <a:lnTo>
                      <a:pt x="76060" y="120294"/>
                    </a:lnTo>
                    <a:lnTo>
                      <a:pt x="81165" y="120383"/>
                    </a:lnTo>
                    <a:lnTo>
                      <a:pt x="81051" y="128993"/>
                    </a:lnTo>
                    <a:lnTo>
                      <a:pt x="85903" y="128993"/>
                    </a:lnTo>
                    <a:lnTo>
                      <a:pt x="86017" y="120446"/>
                    </a:lnTo>
                    <a:lnTo>
                      <a:pt x="92214" y="120446"/>
                    </a:lnTo>
                    <a:lnTo>
                      <a:pt x="90932" y="116027"/>
                    </a:lnTo>
                    <a:lnTo>
                      <a:pt x="77508" y="115836"/>
                    </a:lnTo>
                    <a:close/>
                  </a:path>
                  <a:path w="212089" h="212725">
                    <a:moveTo>
                      <a:pt x="48450" y="91186"/>
                    </a:moveTo>
                    <a:lnTo>
                      <a:pt x="48044" y="119761"/>
                    </a:lnTo>
                    <a:lnTo>
                      <a:pt x="53479" y="119837"/>
                    </a:lnTo>
                    <a:lnTo>
                      <a:pt x="53352" y="128600"/>
                    </a:lnTo>
                    <a:lnTo>
                      <a:pt x="60212" y="128600"/>
                    </a:lnTo>
                    <a:lnTo>
                      <a:pt x="60337" y="120078"/>
                    </a:lnTo>
                    <a:lnTo>
                      <a:pt x="64803" y="120078"/>
                    </a:lnTo>
                    <a:lnTo>
                      <a:pt x="71328" y="99822"/>
                    </a:lnTo>
                    <a:lnTo>
                      <a:pt x="63461" y="99822"/>
                    </a:lnTo>
                    <a:lnTo>
                      <a:pt x="53835" y="99695"/>
                    </a:lnTo>
                    <a:lnTo>
                      <a:pt x="53949" y="91262"/>
                    </a:lnTo>
                    <a:lnTo>
                      <a:pt x="48450" y="91186"/>
                    </a:lnTo>
                    <a:close/>
                  </a:path>
                  <a:path w="212089" h="212725">
                    <a:moveTo>
                      <a:pt x="173749" y="121526"/>
                    </a:moveTo>
                    <a:lnTo>
                      <a:pt x="169621" y="121526"/>
                    </a:lnTo>
                    <a:lnTo>
                      <a:pt x="173748" y="121589"/>
                    </a:lnTo>
                    <a:close/>
                  </a:path>
                  <a:path w="212089" h="212725">
                    <a:moveTo>
                      <a:pt x="143905" y="121297"/>
                    </a:moveTo>
                    <a:lnTo>
                      <a:pt x="140208" y="121297"/>
                    </a:lnTo>
                    <a:lnTo>
                      <a:pt x="143941" y="121348"/>
                    </a:lnTo>
                    <a:close/>
                  </a:path>
                  <a:path w="212089" h="212725">
                    <a:moveTo>
                      <a:pt x="120691" y="120980"/>
                    </a:moveTo>
                    <a:lnTo>
                      <a:pt x="114922" y="120980"/>
                    </a:lnTo>
                    <a:lnTo>
                      <a:pt x="120611" y="121081"/>
                    </a:lnTo>
                    <a:close/>
                  </a:path>
                  <a:path w="212089" h="212725">
                    <a:moveTo>
                      <a:pt x="92214" y="120446"/>
                    </a:moveTo>
                    <a:lnTo>
                      <a:pt x="86017" y="120446"/>
                    </a:lnTo>
                    <a:lnTo>
                      <a:pt x="92240" y="120535"/>
                    </a:lnTo>
                    <a:close/>
                  </a:path>
                  <a:path w="212089" h="212725">
                    <a:moveTo>
                      <a:pt x="64803" y="120078"/>
                    </a:moveTo>
                    <a:lnTo>
                      <a:pt x="60337" y="120078"/>
                    </a:lnTo>
                    <a:lnTo>
                      <a:pt x="64782" y="120142"/>
                    </a:lnTo>
                    <a:close/>
                  </a:path>
                  <a:path w="212089" h="212725">
                    <a:moveTo>
                      <a:pt x="34481" y="119494"/>
                    </a:moveTo>
                    <a:lnTo>
                      <a:pt x="29108" y="119494"/>
                    </a:lnTo>
                    <a:lnTo>
                      <a:pt x="34480" y="119570"/>
                    </a:lnTo>
                    <a:close/>
                  </a:path>
                  <a:path w="212089" h="212725">
                    <a:moveTo>
                      <a:pt x="207056" y="83451"/>
                    </a:moveTo>
                    <a:lnTo>
                      <a:pt x="115506" y="83451"/>
                    </a:lnTo>
                    <a:lnTo>
                      <a:pt x="141465" y="83832"/>
                    </a:lnTo>
                    <a:lnTo>
                      <a:pt x="141338" y="92392"/>
                    </a:lnTo>
                    <a:lnTo>
                      <a:pt x="137573" y="92392"/>
                    </a:lnTo>
                    <a:lnTo>
                      <a:pt x="143840" y="101193"/>
                    </a:lnTo>
                    <a:lnTo>
                      <a:pt x="150634" y="92532"/>
                    </a:lnTo>
                    <a:lnTo>
                      <a:pt x="144868" y="92443"/>
                    </a:lnTo>
                    <a:lnTo>
                      <a:pt x="141338" y="92392"/>
                    </a:lnTo>
                    <a:lnTo>
                      <a:pt x="137528" y="92329"/>
                    </a:lnTo>
                    <a:lnTo>
                      <a:pt x="144870" y="92329"/>
                    </a:lnTo>
                    <a:lnTo>
                      <a:pt x="144995" y="83883"/>
                    </a:lnTo>
                    <a:lnTo>
                      <a:pt x="207136" y="83883"/>
                    </a:lnTo>
                    <a:lnTo>
                      <a:pt x="207056" y="83451"/>
                    </a:lnTo>
                    <a:close/>
                  </a:path>
                  <a:path w="212089" h="212725">
                    <a:moveTo>
                      <a:pt x="206799" y="82067"/>
                    </a:moveTo>
                    <a:lnTo>
                      <a:pt x="19748" y="82067"/>
                    </a:lnTo>
                    <a:lnTo>
                      <a:pt x="63703" y="82702"/>
                    </a:lnTo>
                    <a:lnTo>
                      <a:pt x="63461" y="99822"/>
                    </a:lnTo>
                    <a:lnTo>
                      <a:pt x="71328" y="99822"/>
                    </a:lnTo>
                    <a:lnTo>
                      <a:pt x="74053" y="91363"/>
                    </a:lnTo>
                    <a:lnTo>
                      <a:pt x="71361" y="91313"/>
                    </a:lnTo>
                    <a:lnTo>
                      <a:pt x="71488" y="82816"/>
                    </a:lnTo>
                    <a:lnTo>
                      <a:pt x="206938" y="82816"/>
                    </a:lnTo>
                    <a:lnTo>
                      <a:pt x="206799" y="82067"/>
                    </a:lnTo>
                    <a:close/>
                  </a:path>
                  <a:path w="212089" h="212725">
                    <a:moveTo>
                      <a:pt x="29260" y="90893"/>
                    </a:moveTo>
                    <a:lnTo>
                      <a:pt x="29133" y="99339"/>
                    </a:lnTo>
                    <a:lnTo>
                      <a:pt x="34768" y="99339"/>
                    </a:lnTo>
                    <a:lnTo>
                      <a:pt x="34886" y="90982"/>
                    </a:lnTo>
                    <a:lnTo>
                      <a:pt x="29260" y="90893"/>
                    </a:lnTo>
                    <a:close/>
                  </a:path>
                  <a:path w="212089" h="212725">
                    <a:moveTo>
                      <a:pt x="207205" y="84251"/>
                    </a:moveTo>
                    <a:lnTo>
                      <a:pt x="170154" y="84251"/>
                    </a:lnTo>
                    <a:lnTo>
                      <a:pt x="191909" y="84569"/>
                    </a:lnTo>
                    <a:lnTo>
                      <a:pt x="191782" y="93256"/>
                    </a:lnTo>
                    <a:lnTo>
                      <a:pt x="208879" y="93256"/>
                    </a:lnTo>
                    <a:lnTo>
                      <a:pt x="207205" y="8425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58"/>
              <p:cNvSpPr/>
              <p:nvPr/>
            </p:nvSpPr>
            <p:spPr>
              <a:xfrm>
                <a:off x="2717379" y="1317536"/>
                <a:ext cx="313055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211455">
                    <a:moveTo>
                      <a:pt x="282373" y="96735"/>
                    </a:moveTo>
                    <a:lnTo>
                      <a:pt x="26276" y="96735"/>
                    </a:lnTo>
                    <a:lnTo>
                      <a:pt x="33146" y="97675"/>
                    </a:lnTo>
                    <a:lnTo>
                      <a:pt x="25063" y="107061"/>
                    </a:lnTo>
                    <a:lnTo>
                      <a:pt x="15390" y="120419"/>
                    </a:lnTo>
                    <a:lnTo>
                      <a:pt x="7277" y="135842"/>
                    </a:lnTo>
                    <a:lnTo>
                      <a:pt x="3873" y="151422"/>
                    </a:lnTo>
                    <a:lnTo>
                      <a:pt x="4630" y="174857"/>
                    </a:lnTo>
                    <a:lnTo>
                      <a:pt x="10221" y="193798"/>
                    </a:lnTo>
                    <a:lnTo>
                      <a:pt x="25631" y="206468"/>
                    </a:lnTo>
                    <a:lnTo>
                      <a:pt x="55841" y="211086"/>
                    </a:lnTo>
                    <a:lnTo>
                      <a:pt x="260667" y="211086"/>
                    </a:lnTo>
                    <a:lnTo>
                      <a:pt x="290877" y="206468"/>
                    </a:lnTo>
                    <a:lnTo>
                      <a:pt x="306287" y="193798"/>
                    </a:lnTo>
                    <a:lnTo>
                      <a:pt x="311879" y="174857"/>
                    </a:lnTo>
                    <a:lnTo>
                      <a:pt x="312564" y="153631"/>
                    </a:lnTo>
                    <a:lnTo>
                      <a:pt x="45313" y="153631"/>
                    </a:lnTo>
                    <a:lnTo>
                      <a:pt x="29215" y="152197"/>
                    </a:lnTo>
                    <a:lnTo>
                      <a:pt x="20427" y="148994"/>
                    </a:lnTo>
                    <a:lnTo>
                      <a:pt x="17031" y="143560"/>
                    </a:lnTo>
                    <a:lnTo>
                      <a:pt x="17106" y="135432"/>
                    </a:lnTo>
                    <a:lnTo>
                      <a:pt x="19250" y="130035"/>
                    </a:lnTo>
                    <a:lnTo>
                      <a:pt x="24095" y="126266"/>
                    </a:lnTo>
                    <a:lnTo>
                      <a:pt x="31544" y="124074"/>
                    </a:lnTo>
                    <a:lnTo>
                      <a:pt x="41503" y="123405"/>
                    </a:lnTo>
                    <a:lnTo>
                      <a:pt x="303013" y="123405"/>
                    </a:lnTo>
                    <a:lnTo>
                      <a:pt x="302228" y="121831"/>
                    </a:lnTo>
                    <a:lnTo>
                      <a:pt x="293090" y="108791"/>
                    </a:lnTo>
                    <a:lnTo>
                      <a:pt x="284772" y="99212"/>
                    </a:lnTo>
                    <a:lnTo>
                      <a:pt x="282373" y="96735"/>
                    </a:lnTo>
                    <a:close/>
                  </a:path>
                  <a:path w="313055" h="211455">
                    <a:moveTo>
                      <a:pt x="272669" y="123405"/>
                    </a:moveTo>
                    <a:lnTo>
                      <a:pt x="41503" y="123405"/>
                    </a:lnTo>
                    <a:lnTo>
                      <a:pt x="53871" y="123998"/>
                    </a:lnTo>
                    <a:lnTo>
                      <a:pt x="67416" y="125949"/>
                    </a:lnTo>
                    <a:lnTo>
                      <a:pt x="78034" y="129685"/>
                    </a:lnTo>
                    <a:lnTo>
                      <a:pt x="81500" y="135432"/>
                    </a:lnTo>
                    <a:lnTo>
                      <a:pt x="81572" y="135842"/>
                    </a:lnTo>
                    <a:lnTo>
                      <a:pt x="80462" y="140424"/>
                    </a:lnTo>
                    <a:lnTo>
                      <a:pt x="76084" y="146686"/>
                    </a:lnTo>
                    <a:lnTo>
                      <a:pt x="65397" y="151921"/>
                    </a:lnTo>
                    <a:lnTo>
                      <a:pt x="45313" y="153631"/>
                    </a:lnTo>
                    <a:lnTo>
                      <a:pt x="268859" y="153631"/>
                    </a:lnTo>
                    <a:lnTo>
                      <a:pt x="248772" y="151921"/>
                    </a:lnTo>
                    <a:lnTo>
                      <a:pt x="238082" y="146686"/>
                    </a:lnTo>
                    <a:lnTo>
                      <a:pt x="233699" y="140424"/>
                    </a:lnTo>
                    <a:lnTo>
                      <a:pt x="232587" y="135842"/>
                    </a:lnTo>
                    <a:lnTo>
                      <a:pt x="232659" y="135432"/>
                    </a:lnTo>
                    <a:lnTo>
                      <a:pt x="236125" y="129685"/>
                    </a:lnTo>
                    <a:lnTo>
                      <a:pt x="246745" y="125949"/>
                    </a:lnTo>
                    <a:lnTo>
                      <a:pt x="260294" y="123998"/>
                    </a:lnTo>
                    <a:lnTo>
                      <a:pt x="272669" y="123405"/>
                    </a:lnTo>
                    <a:close/>
                  </a:path>
                  <a:path w="313055" h="211455">
                    <a:moveTo>
                      <a:pt x="303013" y="123405"/>
                    </a:moveTo>
                    <a:lnTo>
                      <a:pt x="272669" y="123405"/>
                    </a:lnTo>
                    <a:lnTo>
                      <a:pt x="282620" y="124074"/>
                    </a:lnTo>
                    <a:lnTo>
                      <a:pt x="290066" y="126266"/>
                    </a:lnTo>
                    <a:lnTo>
                      <a:pt x="294909" y="130035"/>
                    </a:lnTo>
                    <a:lnTo>
                      <a:pt x="297052" y="135432"/>
                    </a:lnTo>
                    <a:lnTo>
                      <a:pt x="297133" y="143560"/>
                    </a:lnTo>
                    <a:lnTo>
                      <a:pt x="293738" y="148994"/>
                    </a:lnTo>
                    <a:lnTo>
                      <a:pt x="284951" y="152197"/>
                    </a:lnTo>
                    <a:lnTo>
                      <a:pt x="268859" y="153631"/>
                    </a:lnTo>
                    <a:lnTo>
                      <a:pt x="312564" y="153631"/>
                    </a:lnTo>
                    <a:lnTo>
                      <a:pt x="312635" y="151422"/>
                    </a:lnTo>
                    <a:lnTo>
                      <a:pt x="309603" y="136613"/>
                    </a:lnTo>
                    <a:lnTo>
                      <a:pt x="303013" y="123405"/>
                    </a:lnTo>
                    <a:close/>
                  </a:path>
                  <a:path w="313055" h="211455">
                    <a:moveTo>
                      <a:pt x="28270" y="73748"/>
                    </a:moveTo>
                    <a:lnTo>
                      <a:pt x="8166" y="73748"/>
                    </a:lnTo>
                    <a:lnTo>
                      <a:pt x="75" y="79222"/>
                    </a:lnTo>
                    <a:lnTo>
                      <a:pt x="0" y="92900"/>
                    </a:lnTo>
                    <a:lnTo>
                      <a:pt x="8166" y="98424"/>
                    </a:lnTo>
                    <a:lnTo>
                      <a:pt x="21589" y="98424"/>
                    </a:lnTo>
                    <a:lnTo>
                      <a:pt x="24231" y="97802"/>
                    </a:lnTo>
                    <a:lnTo>
                      <a:pt x="26276" y="96735"/>
                    </a:lnTo>
                    <a:lnTo>
                      <a:pt x="282373" y="96735"/>
                    </a:lnTo>
                    <a:lnTo>
                      <a:pt x="281266" y="95592"/>
                    </a:lnTo>
                    <a:lnTo>
                      <a:pt x="273850" y="95072"/>
                    </a:lnTo>
                    <a:lnTo>
                      <a:pt x="45821" y="95072"/>
                    </a:lnTo>
                    <a:lnTo>
                      <a:pt x="44221" y="92633"/>
                    </a:lnTo>
                    <a:lnTo>
                      <a:pt x="45542" y="89649"/>
                    </a:lnTo>
                    <a:lnTo>
                      <a:pt x="47209" y="85991"/>
                    </a:lnTo>
                    <a:lnTo>
                      <a:pt x="32067" y="85991"/>
                    </a:lnTo>
                    <a:lnTo>
                      <a:pt x="32029" y="79222"/>
                    </a:lnTo>
                    <a:lnTo>
                      <a:pt x="28270" y="73748"/>
                    </a:lnTo>
                    <a:close/>
                  </a:path>
                  <a:path w="313055" h="211455">
                    <a:moveTo>
                      <a:pt x="187705" y="0"/>
                    </a:moveTo>
                    <a:lnTo>
                      <a:pt x="128422" y="0"/>
                    </a:lnTo>
                    <a:lnTo>
                      <a:pt x="124904" y="2641"/>
                    </a:lnTo>
                    <a:lnTo>
                      <a:pt x="116979" y="29997"/>
                    </a:lnTo>
                    <a:lnTo>
                      <a:pt x="102916" y="31085"/>
                    </a:lnTo>
                    <a:lnTo>
                      <a:pt x="63140" y="44873"/>
                    </a:lnTo>
                    <a:lnTo>
                      <a:pt x="40627" y="84581"/>
                    </a:lnTo>
                    <a:lnTo>
                      <a:pt x="32067" y="85991"/>
                    </a:lnTo>
                    <a:lnTo>
                      <a:pt x="47209" y="85991"/>
                    </a:lnTo>
                    <a:lnTo>
                      <a:pt x="50376" y="79045"/>
                    </a:lnTo>
                    <a:lnTo>
                      <a:pt x="56803" y="66100"/>
                    </a:lnTo>
                    <a:lnTo>
                      <a:pt x="88037" y="40179"/>
                    </a:lnTo>
                    <a:lnTo>
                      <a:pt x="146145" y="36236"/>
                    </a:lnTo>
                    <a:lnTo>
                      <a:pt x="158749" y="35979"/>
                    </a:lnTo>
                    <a:lnTo>
                      <a:pt x="210525" y="35979"/>
                    </a:lnTo>
                    <a:lnTo>
                      <a:pt x="210311" y="35559"/>
                    </a:lnTo>
                    <a:lnTo>
                      <a:pt x="209169" y="33108"/>
                    </a:lnTo>
                    <a:lnTo>
                      <a:pt x="208102" y="30619"/>
                    </a:lnTo>
                    <a:lnTo>
                      <a:pt x="205130" y="30378"/>
                    </a:lnTo>
                    <a:lnTo>
                      <a:pt x="199135" y="29971"/>
                    </a:lnTo>
                    <a:lnTo>
                      <a:pt x="198856" y="29006"/>
                    </a:lnTo>
                    <a:lnTo>
                      <a:pt x="129057" y="29006"/>
                    </a:lnTo>
                    <a:lnTo>
                      <a:pt x="129057" y="17335"/>
                    </a:lnTo>
                    <a:lnTo>
                      <a:pt x="195471" y="17335"/>
                    </a:lnTo>
                    <a:lnTo>
                      <a:pt x="140614" y="17246"/>
                    </a:lnTo>
                    <a:lnTo>
                      <a:pt x="140614" y="5575"/>
                    </a:lnTo>
                    <a:lnTo>
                      <a:pt x="192061" y="5575"/>
                    </a:lnTo>
                    <a:lnTo>
                      <a:pt x="191211" y="2641"/>
                    </a:lnTo>
                    <a:lnTo>
                      <a:pt x="187705" y="0"/>
                    </a:lnTo>
                    <a:close/>
                  </a:path>
                  <a:path w="313055" h="211455">
                    <a:moveTo>
                      <a:pt x="210525" y="35979"/>
                    </a:moveTo>
                    <a:lnTo>
                      <a:pt x="158749" y="35979"/>
                    </a:lnTo>
                    <a:lnTo>
                      <a:pt x="167497" y="36067"/>
                    </a:lnTo>
                    <a:lnTo>
                      <a:pt x="180379" y="36352"/>
                    </a:lnTo>
                    <a:lnTo>
                      <a:pt x="195645" y="36948"/>
                    </a:lnTo>
                    <a:lnTo>
                      <a:pt x="211543" y="37972"/>
                    </a:lnTo>
                    <a:lnTo>
                      <a:pt x="210525" y="35979"/>
                    </a:lnTo>
                    <a:close/>
                  </a:path>
                  <a:path w="313055" h="211455">
                    <a:moveTo>
                      <a:pt x="152272" y="17335"/>
                    </a:moveTo>
                    <a:lnTo>
                      <a:pt x="140614" y="17335"/>
                    </a:lnTo>
                    <a:lnTo>
                      <a:pt x="140614" y="28828"/>
                    </a:lnTo>
                    <a:lnTo>
                      <a:pt x="135762" y="29006"/>
                    </a:lnTo>
                    <a:lnTo>
                      <a:pt x="187070" y="29006"/>
                    </a:lnTo>
                    <a:lnTo>
                      <a:pt x="177177" y="28867"/>
                    </a:lnTo>
                    <a:lnTo>
                      <a:pt x="175501" y="28816"/>
                    </a:lnTo>
                    <a:lnTo>
                      <a:pt x="175501" y="28473"/>
                    </a:lnTo>
                    <a:lnTo>
                      <a:pt x="152272" y="28473"/>
                    </a:lnTo>
                    <a:lnTo>
                      <a:pt x="152272" y="17335"/>
                    </a:lnTo>
                    <a:close/>
                  </a:path>
                  <a:path w="313055" h="211455">
                    <a:moveTo>
                      <a:pt x="195471" y="17335"/>
                    </a:moveTo>
                    <a:lnTo>
                      <a:pt x="187070" y="17335"/>
                    </a:lnTo>
                    <a:lnTo>
                      <a:pt x="187070" y="29006"/>
                    </a:lnTo>
                    <a:lnTo>
                      <a:pt x="198856" y="29006"/>
                    </a:lnTo>
                    <a:lnTo>
                      <a:pt x="195471" y="17335"/>
                    </a:lnTo>
                    <a:close/>
                  </a:path>
                  <a:path w="313055" h="211455">
                    <a:moveTo>
                      <a:pt x="175501" y="17335"/>
                    </a:moveTo>
                    <a:lnTo>
                      <a:pt x="163842" y="17335"/>
                    </a:lnTo>
                    <a:lnTo>
                      <a:pt x="163842" y="28460"/>
                    </a:lnTo>
                    <a:lnTo>
                      <a:pt x="152272" y="28473"/>
                    </a:lnTo>
                    <a:lnTo>
                      <a:pt x="175501" y="28473"/>
                    </a:lnTo>
                    <a:lnTo>
                      <a:pt x="175501" y="17335"/>
                    </a:lnTo>
                    <a:close/>
                  </a:path>
                  <a:path w="313055" h="211455">
                    <a:moveTo>
                      <a:pt x="163842" y="5575"/>
                    </a:moveTo>
                    <a:lnTo>
                      <a:pt x="152184" y="5575"/>
                    </a:lnTo>
                    <a:lnTo>
                      <a:pt x="152184" y="17246"/>
                    </a:lnTo>
                    <a:lnTo>
                      <a:pt x="163842" y="17246"/>
                    </a:lnTo>
                    <a:lnTo>
                      <a:pt x="163842" y="5575"/>
                    </a:lnTo>
                    <a:close/>
                  </a:path>
                  <a:path w="313055" h="211455">
                    <a:moveTo>
                      <a:pt x="192061" y="5575"/>
                    </a:moveTo>
                    <a:lnTo>
                      <a:pt x="175412" y="5575"/>
                    </a:lnTo>
                    <a:lnTo>
                      <a:pt x="175412" y="17246"/>
                    </a:lnTo>
                    <a:lnTo>
                      <a:pt x="195446" y="17246"/>
                    </a:lnTo>
                    <a:lnTo>
                      <a:pt x="192061" y="5575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60"/>
              <p:cNvSpPr/>
              <p:nvPr/>
            </p:nvSpPr>
            <p:spPr>
              <a:xfrm>
                <a:off x="3140557" y="1255408"/>
                <a:ext cx="26098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0985" h="308609">
                    <a:moveTo>
                      <a:pt x="225785" y="51511"/>
                    </a:moveTo>
                    <a:lnTo>
                      <a:pt x="79233" y="51511"/>
                    </a:lnTo>
                    <a:lnTo>
                      <a:pt x="79614" y="52743"/>
                    </a:lnTo>
                    <a:lnTo>
                      <a:pt x="79868" y="54216"/>
                    </a:lnTo>
                    <a:lnTo>
                      <a:pt x="79868" y="287883"/>
                    </a:lnTo>
                    <a:lnTo>
                      <a:pt x="81167" y="295832"/>
                    </a:lnTo>
                    <a:lnTo>
                      <a:pt x="84848" y="302323"/>
                    </a:lnTo>
                    <a:lnTo>
                      <a:pt x="90589" y="306700"/>
                    </a:lnTo>
                    <a:lnTo>
                      <a:pt x="98067" y="308305"/>
                    </a:lnTo>
                    <a:lnTo>
                      <a:pt x="105819" y="306700"/>
                    </a:lnTo>
                    <a:lnTo>
                      <a:pt x="112148" y="302323"/>
                    </a:lnTo>
                    <a:lnTo>
                      <a:pt x="116416" y="295832"/>
                    </a:lnTo>
                    <a:lnTo>
                      <a:pt x="117981" y="287883"/>
                    </a:lnTo>
                    <a:lnTo>
                      <a:pt x="117981" y="173278"/>
                    </a:lnTo>
                    <a:lnTo>
                      <a:pt x="177900" y="173278"/>
                    </a:lnTo>
                    <a:lnTo>
                      <a:pt x="177946" y="54216"/>
                    </a:lnTo>
                    <a:lnTo>
                      <a:pt x="178090" y="53263"/>
                    </a:lnTo>
                    <a:lnTo>
                      <a:pt x="178369" y="52158"/>
                    </a:lnTo>
                    <a:lnTo>
                      <a:pt x="226343" y="52158"/>
                    </a:lnTo>
                    <a:lnTo>
                      <a:pt x="225785" y="51511"/>
                    </a:lnTo>
                    <a:close/>
                  </a:path>
                  <a:path w="260985" h="308609">
                    <a:moveTo>
                      <a:pt x="177900" y="173278"/>
                    </a:moveTo>
                    <a:lnTo>
                      <a:pt x="139800" y="173278"/>
                    </a:lnTo>
                    <a:lnTo>
                      <a:pt x="139800" y="287883"/>
                    </a:lnTo>
                    <a:lnTo>
                      <a:pt x="141098" y="295832"/>
                    </a:lnTo>
                    <a:lnTo>
                      <a:pt x="144779" y="302323"/>
                    </a:lnTo>
                    <a:lnTo>
                      <a:pt x="150520" y="306700"/>
                    </a:lnTo>
                    <a:lnTo>
                      <a:pt x="157999" y="308305"/>
                    </a:lnTo>
                    <a:lnTo>
                      <a:pt x="165748" y="306700"/>
                    </a:lnTo>
                    <a:lnTo>
                      <a:pt x="172073" y="302323"/>
                    </a:lnTo>
                    <a:lnTo>
                      <a:pt x="176337" y="295832"/>
                    </a:lnTo>
                    <a:lnTo>
                      <a:pt x="177900" y="287883"/>
                    </a:lnTo>
                    <a:lnTo>
                      <a:pt x="177900" y="173278"/>
                    </a:lnTo>
                    <a:close/>
                  </a:path>
                  <a:path w="260985" h="308609">
                    <a:moveTo>
                      <a:pt x="83158" y="0"/>
                    </a:moveTo>
                    <a:lnTo>
                      <a:pt x="4760" y="82270"/>
                    </a:lnTo>
                    <a:lnTo>
                      <a:pt x="0" y="96304"/>
                    </a:lnTo>
                    <a:lnTo>
                      <a:pt x="1837" y="103416"/>
                    </a:lnTo>
                    <a:lnTo>
                      <a:pt x="6411" y="109423"/>
                    </a:lnTo>
                    <a:lnTo>
                      <a:pt x="12789" y="112952"/>
                    </a:lnTo>
                    <a:lnTo>
                      <a:pt x="19631" y="113398"/>
                    </a:lnTo>
                    <a:lnTo>
                      <a:pt x="26298" y="111034"/>
                    </a:lnTo>
                    <a:lnTo>
                      <a:pt x="32154" y="106133"/>
                    </a:lnTo>
                    <a:lnTo>
                      <a:pt x="79233" y="51511"/>
                    </a:lnTo>
                    <a:lnTo>
                      <a:pt x="225785" y="51511"/>
                    </a:lnTo>
                    <a:lnTo>
                      <a:pt x="184110" y="3149"/>
                    </a:lnTo>
                    <a:lnTo>
                      <a:pt x="179411" y="609"/>
                    </a:lnTo>
                    <a:lnTo>
                      <a:pt x="174636" y="76"/>
                    </a:lnTo>
                    <a:lnTo>
                      <a:pt x="83158" y="0"/>
                    </a:lnTo>
                    <a:close/>
                  </a:path>
                  <a:path w="260985" h="308609">
                    <a:moveTo>
                      <a:pt x="226343" y="52158"/>
                    </a:moveTo>
                    <a:lnTo>
                      <a:pt x="178369" y="52158"/>
                    </a:lnTo>
                    <a:lnTo>
                      <a:pt x="224877" y="106133"/>
                    </a:lnTo>
                    <a:lnTo>
                      <a:pt x="230742" y="111034"/>
                    </a:lnTo>
                    <a:lnTo>
                      <a:pt x="237416" y="113398"/>
                    </a:lnTo>
                    <a:lnTo>
                      <a:pt x="244260" y="112952"/>
                    </a:lnTo>
                    <a:lnTo>
                      <a:pt x="250632" y="109423"/>
                    </a:lnTo>
                    <a:lnTo>
                      <a:pt x="258063" y="101754"/>
                    </a:lnTo>
                    <a:lnTo>
                      <a:pt x="260500" y="96175"/>
                    </a:lnTo>
                    <a:lnTo>
                      <a:pt x="258042" y="89965"/>
                    </a:lnTo>
                    <a:lnTo>
                      <a:pt x="250683" y="80403"/>
                    </a:lnTo>
                    <a:lnTo>
                      <a:pt x="226343" y="52158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5958038" y="2059809"/>
            <a:ext cx="5265652" cy="2993461"/>
            <a:chOff x="5958038" y="2059809"/>
            <a:chExt cx="5265652" cy="2993461"/>
          </a:xfrm>
        </p:grpSpPr>
        <p:grpSp>
          <p:nvGrpSpPr>
            <p:cNvPr id="7" name="그룹 22"/>
            <p:cNvGrpSpPr/>
            <p:nvPr/>
          </p:nvGrpSpPr>
          <p:grpSpPr>
            <a:xfrm flipH="1">
              <a:off x="5958038" y="2059809"/>
              <a:ext cx="5149515" cy="2993461"/>
              <a:chOff x="251520" y="922879"/>
              <a:chExt cx="4032449" cy="758212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889859" y="-713020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51520" y="922879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67744" y="922879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3" name="직사각형 122"/>
            <p:cNvSpPr/>
            <p:nvPr/>
          </p:nvSpPr>
          <p:spPr>
            <a:xfrm>
              <a:off x="6162634" y="3329057"/>
              <a:ext cx="14045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err="1" smtClean="0">
                  <a:latin typeface="1훈새마을운동 R" pitchFamily="18" charset="-127"/>
                  <a:ea typeface="1훈새마을운동 R" pitchFamily="18" charset="-127"/>
                </a:rPr>
                <a:t>환승</a:t>
              </a:r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 도우미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7674694" y="2851770"/>
              <a:ext cx="35489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②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6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명의 장애인을 시범 채용 후 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고객의 높은 서비스 만족도를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   바탕으로 해당 직무를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전국 사업장으로 전면 확대했다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115"/>
          <p:cNvGrpSpPr/>
          <p:nvPr/>
        </p:nvGrpSpPr>
        <p:grpSpPr>
          <a:xfrm>
            <a:off x="6447333" y="1674795"/>
            <a:ext cx="4150716" cy="3813488"/>
            <a:chOff x="685247" y="1669774"/>
            <a:chExt cx="3916570" cy="3886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object 21"/>
            <p:cNvSpPr/>
            <p:nvPr/>
          </p:nvSpPr>
          <p:spPr>
            <a:xfrm>
              <a:off x="695107" y="3615725"/>
              <a:ext cx="3906710" cy="1940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2"/>
            <p:cNvSpPr/>
            <p:nvPr/>
          </p:nvSpPr>
          <p:spPr>
            <a:xfrm>
              <a:off x="685247" y="1669774"/>
              <a:ext cx="3916570" cy="1950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21" name="직선 연결선 120"/>
          <p:cNvCxnSpPr/>
          <p:nvPr/>
        </p:nvCxnSpPr>
        <p:spPr>
          <a:xfrm rot="16200000" flipH="1">
            <a:off x="2630068" y="3830006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581155" y="35964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133"/>
          <p:cNvGrpSpPr/>
          <p:nvPr/>
        </p:nvGrpSpPr>
        <p:grpSpPr>
          <a:xfrm>
            <a:off x="3837685" y="1286106"/>
            <a:ext cx="885825" cy="885825"/>
            <a:chOff x="1286992" y="766343"/>
            <a:chExt cx="885825" cy="885825"/>
          </a:xfrm>
        </p:grpSpPr>
        <p:sp>
          <p:nvSpPr>
            <p:cNvPr id="124" name="object 62"/>
            <p:cNvSpPr/>
            <p:nvPr/>
          </p:nvSpPr>
          <p:spPr>
            <a:xfrm>
              <a:off x="1286992" y="766343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722" y="885431"/>
                  </a:moveTo>
                  <a:lnTo>
                    <a:pt x="490962" y="882833"/>
                  </a:lnTo>
                  <a:lnTo>
                    <a:pt x="537697" y="875220"/>
                  </a:lnTo>
                  <a:lnTo>
                    <a:pt x="582658" y="862861"/>
                  </a:lnTo>
                  <a:lnTo>
                    <a:pt x="625573" y="846027"/>
                  </a:lnTo>
                  <a:lnTo>
                    <a:pt x="666174" y="824988"/>
                  </a:lnTo>
                  <a:lnTo>
                    <a:pt x="704189" y="800013"/>
                  </a:lnTo>
                  <a:lnTo>
                    <a:pt x="739350" y="771374"/>
                  </a:lnTo>
                  <a:lnTo>
                    <a:pt x="771385" y="739339"/>
                  </a:lnTo>
                  <a:lnTo>
                    <a:pt x="800025" y="704179"/>
                  </a:lnTo>
                  <a:lnTo>
                    <a:pt x="825000" y="666165"/>
                  </a:lnTo>
                  <a:lnTo>
                    <a:pt x="846039" y="625565"/>
                  </a:lnTo>
                  <a:lnTo>
                    <a:pt x="862874" y="582651"/>
                  </a:lnTo>
                  <a:lnTo>
                    <a:pt x="875232" y="537693"/>
                  </a:lnTo>
                  <a:lnTo>
                    <a:pt x="882846" y="490959"/>
                  </a:lnTo>
                  <a:lnTo>
                    <a:pt x="885444" y="442722"/>
                  </a:lnTo>
                  <a:lnTo>
                    <a:pt x="882846" y="394483"/>
                  </a:lnTo>
                  <a:lnTo>
                    <a:pt x="875232" y="347750"/>
                  </a:lnTo>
                  <a:lnTo>
                    <a:pt x="862874" y="302790"/>
                  </a:lnTo>
                  <a:lnTo>
                    <a:pt x="846039" y="259875"/>
                  </a:lnTo>
                  <a:lnTo>
                    <a:pt x="825000" y="219275"/>
                  </a:lnTo>
                  <a:lnTo>
                    <a:pt x="800025" y="181259"/>
                  </a:lnTo>
                  <a:lnTo>
                    <a:pt x="771385" y="146098"/>
                  </a:lnTo>
                  <a:lnTo>
                    <a:pt x="739350" y="114062"/>
                  </a:lnTo>
                  <a:lnTo>
                    <a:pt x="704189" y="85422"/>
                  </a:lnTo>
                  <a:lnTo>
                    <a:pt x="666174" y="60446"/>
                  </a:lnTo>
                  <a:lnTo>
                    <a:pt x="625573" y="39405"/>
                  </a:lnTo>
                  <a:lnTo>
                    <a:pt x="582658" y="22571"/>
                  </a:lnTo>
                  <a:lnTo>
                    <a:pt x="537697" y="10211"/>
                  </a:lnTo>
                  <a:lnTo>
                    <a:pt x="490962" y="2597"/>
                  </a:lnTo>
                  <a:lnTo>
                    <a:pt x="442722" y="0"/>
                  </a:lnTo>
                  <a:lnTo>
                    <a:pt x="394481" y="2597"/>
                  </a:lnTo>
                  <a:lnTo>
                    <a:pt x="347746" y="10211"/>
                  </a:lnTo>
                  <a:lnTo>
                    <a:pt x="302785" y="22571"/>
                  </a:lnTo>
                  <a:lnTo>
                    <a:pt x="259870" y="39405"/>
                  </a:lnTo>
                  <a:lnTo>
                    <a:pt x="219269" y="60446"/>
                  </a:lnTo>
                  <a:lnTo>
                    <a:pt x="181254" y="85422"/>
                  </a:lnTo>
                  <a:lnTo>
                    <a:pt x="146093" y="114062"/>
                  </a:lnTo>
                  <a:lnTo>
                    <a:pt x="114058" y="146098"/>
                  </a:lnTo>
                  <a:lnTo>
                    <a:pt x="85418" y="181259"/>
                  </a:lnTo>
                  <a:lnTo>
                    <a:pt x="60443" y="219275"/>
                  </a:lnTo>
                  <a:lnTo>
                    <a:pt x="39404" y="259875"/>
                  </a:lnTo>
                  <a:lnTo>
                    <a:pt x="22569" y="302790"/>
                  </a:lnTo>
                  <a:lnTo>
                    <a:pt x="10211" y="347750"/>
                  </a:lnTo>
                  <a:lnTo>
                    <a:pt x="2597" y="394483"/>
                  </a:lnTo>
                  <a:lnTo>
                    <a:pt x="0" y="442722"/>
                  </a:lnTo>
                  <a:lnTo>
                    <a:pt x="2597" y="490959"/>
                  </a:lnTo>
                  <a:lnTo>
                    <a:pt x="10211" y="537693"/>
                  </a:lnTo>
                  <a:lnTo>
                    <a:pt x="22569" y="582651"/>
                  </a:lnTo>
                  <a:lnTo>
                    <a:pt x="39404" y="625565"/>
                  </a:lnTo>
                  <a:lnTo>
                    <a:pt x="60443" y="666165"/>
                  </a:lnTo>
                  <a:lnTo>
                    <a:pt x="85418" y="704179"/>
                  </a:lnTo>
                  <a:lnTo>
                    <a:pt x="114058" y="739339"/>
                  </a:lnTo>
                  <a:lnTo>
                    <a:pt x="146093" y="771374"/>
                  </a:lnTo>
                  <a:lnTo>
                    <a:pt x="181254" y="800013"/>
                  </a:lnTo>
                  <a:lnTo>
                    <a:pt x="219269" y="824988"/>
                  </a:lnTo>
                  <a:lnTo>
                    <a:pt x="259870" y="846027"/>
                  </a:lnTo>
                  <a:lnTo>
                    <a:pt x="302785" y="862861"/>
                  </a:lnTo>
                  <a:lnTo>
                    <a:pt x="347746" y="875220"/>
                  </a:lnTo>
                  <a:lnTo>
                    <a:pt x="394481" y="882833"/>
                  </a:lnTo>
                  <a:lnTo>
                    <a:pt x="442722" y="885431"/>
                  </a:lnTo>
                  <a:close/>
                </a:path>
              </a:pathLst>
            </a:custGeom>
            <a:ln w="4572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그룹 132"/>
            <p:cNvGrpSpPr/>
            <p:nvPr/>
          </p:nvGrpSpPr>
          <p:grpSpPr>
            <a:xfrm>
              <a:off x="1389094" y="1024465"/>
              <a:ext cx="684163" cy="404800"/>
              <a:chOff x="2717379" y="1159218"/>
              <a:chExt cx="684163" cy="404800"/>
            </a:xfrm>
          </p:grpSpPr>
          <p:sp>
            <p:nvSpPr>
              <p:cNvPr id="130" name="object 59"/>
              <p:cNvSpPr/>
              <p:nvPr/>
            </p:nvSpPr>
            <p:spPr>
              <a:xfrm>
                <a:off x="3227258" y="1159218"/>
                <a:ext cx="8445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85090">
                    <a:moveTo>
                      <a:pt x="42176" y="0"/>
                    </a:moveTo>
                    <a:lnTo>
                      <a:pt x="25760" y="3332"/>
                    </a:lnTo>
                    <a:lnTo>
                      <a:pt x="12353" y="12420"/>
                    </a:lnTo>
                    <a:lnTo>
                      <a:pt x="3314" y="25899"/>
                    </a:lnTo>
                    <a:lnTo>
                      <a:pt x="0" y="42405"/>
                    </a:lnTo>
                    <a:lnTo>
                      <a:pt x="3314" y="58908"/>
                    </a:lnTo>
                    <a:lnTo>
                      <a:pt x="12353" y="72383"/>
                    </a:lnTo>
                    <a:lnTo>
                      <a:pt x="25760" y="81467"/>
                    </a:lnTo>
                    <a:lnTo>
                      <a:pt x="42176" y="84797"/>
                    </a:lnTo>
                    <a:lnTo>
                      <a:pt x="58600" y="81467"/>
                    </a:lnTo>
                    <a:lnTo>
                      <a:pt x="72010" y="72383"/>
                    </a:lnTo>
                    <a:lnTo>
                      <a:pt x="81051" y="58908"/>
                    </a:lnTo>
                    <a:lnTo>
                      <a:pt x="84366" y="42405"/>
                    </a:lnTo>
                    <a:lnTo>
                      <a:pt x="81051" y="25899"/>
                    </a:lnTo>
                    <a:lnTo>
                      <a:pt x="72010" y="12420"/>
                    </a:lnTo>
                    <a:lnTo>
                      <a:pt x="58600" y="3332"/>
                    </a:lnTo>
                    <a:lnTo>
                      <a:pt x="42176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55"/>
              <p:cNvSpPr/>
              <p:nvPr/>
            </p:nvSpPr>
            <p:spPr>
              <a:xfrm>
                <a:off x="2935031" y="1188809"/>
                <a:ext cx="21209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2089" h="212725">
                    <a:moveTo>
                      <a:pt x="163619" y="193065"/>
                    </a:moveTo>
                    <a:lnTo>
                      <a:pt x="44551" y="193065"/>
                    </a:lnTo>
                    <a:lnTo>
                      <a:pt x="57870" y="201174"/>
                    </a:lnTo>
                    <a:lnTo>
                      <a:pt x="72385" y="207276"/>
                    </a:lnTo>
                    <a:lnTo>
                      <a:pt x="87912" y="211178"/>
                    </a:lnTo>
                    <a:lnTo>
                      <a:pt x="104267" y="212686"/>
                    </a:lnTo>
                    <a:lnTo>
                      <a:pt x="145570" y="204921"/>
                    </a:lnTo>
                    <a:lnTo>
                      <a:pt x="163619" y="193065"/>
                    </a:lnTo>
                    <a:close/>
                  </a:path>
                  <a:path w="212089" h="212725">
                    <a:moveTo>
                      <a:pt x="107315" y="0"/>
                    </a:moveTo>
                    <a:lnTo>
                      <a:pt x="66018" y="7763"/>
                    </a:lnTo>
                    <a:lnTo>
                      <a:pt x="32064" y="30064"/>
                    </a:lnTo>
                    <a:lnTo>
                      <a:pt x="8906" y="63532"/>
                    </a:lnTo>
                    <a:lnTo>
                      <a:pt x="0" y="104800"/>
                    </a:lnTo>
                    <a:lnTo>
                      <a:pt x="867" y="119494"/>
                    </a:lnTo>
                    <a:lnTo>
                      <a:pt x="964" y="120751"/>
                    </a:lnTo>
                    <a:lnTo>
                      <a:pt x="4078" y="135702"/>
                    </a:lnTo>
                    <a:lnTo>
                      <a:pt x="9274" y="149945"/>
                    </a:lnTo>
                    <a:lnTo>
                      <a:pt x="16357" y="163156"/>
                    </a:lnTo>
                    <a:lnTo>
                      <a:pt x="5105" y="203073"/>
                    </a:lnTo>
                    <a:lnTo>
                      <a:pt x="44551" y="193065"/>
                    </a:lnTo>
                    <a:lnTo>
                      <a:pt x="163619" y="193065"/>
                    </a:lnTo>
                    <a:lnTo>
                      <a:pt x="179528" y="182614"/>
                    </a:lnTo>
                    <a:lnTo>
                      <a:pt x="202688" y="149137"/>
                    </a:lnTo>
                    <a:lnTo>
                      <a:pt x="206689" y="130594"/>
                    </a:lnTo>
                    <a:lnTo>
                      <a:pt x="191249" y="130594"/>
                    </a:lnTo>
                    <a:lnTo>
                      <a:pt x="169494" y="130276"/>
                    </a:lnTo>
                    <a:lnTo>
                      <a:pt x="166217" y="130238"/>
                    </a:lnTo>
                    <a:lnTo>
                      <a:pt x="140081" y="129857"/>
                    </a:lnTo>
                    <a:lnTo>
                      <a:pt x="136537" y="129806"/>
                    </a:lnTo>
                    <a:lnTo>
                      <a:pt x="114782" y="129489"/>
                    </a:lnTo>
                    <a:lnTo>
                      <a:pt x="112166" y="129451"/>
                    </a:lnTo>
                    <a:lnTo>
                      <a:pt x="85902" y="129070"/>
                    </a:lnTo>
                    <a:lnTo>
                      <a:pt x="81051" y="128993"/>
                    </a:lnTo>
                    <a:lnTo>
                      <a:pt x="60210" y="128701"/>
                    </a:lnTo>
                    <a:lnTo>
                      <a:pt x="53352" y="128600"/>
                    </a:lnTo>
                    <a:lnTo>
                      <a:pt x="28981" y="128244"/>
                    </a:lnTo>
                    <a:lnTo>
                      <a:pt x="29108" y="119494"/>
                    </a:lnTo>
                    <a:lnTo>
                      <a:pt x="34481" y="119494"/>
                    </a:lnTo>
                    <a:lnTo>
                      <a:pt x="34768" y="99339"/>
                    </a:lnTo>
                    <a:lnTo>
                      <a:pt x="29133" y="99339"/>
                    </a:lnTo>
                    <a:lnTo>
                      <a:pt x="19507" y="99199"/>
                    </a:lnTo>
                    <a:lnTo>
                      <a:pt x="19748" y="82067"/>
                    </a:lnTo>
                    <a:lnTo>
                      <a:pt x="206799" y="82067"/>
                    </a:lnTo>
                    <a:lnTo>
                      <a:pt x="203877" y="66351"/>
                    </a:lnTo>
                    <a:lnTo>
                      <a:pt x="181686" y="32223"/>
                    </a:lnTo>
                    <a:lnTo>
                      <a:pt x="148379" y="8948"/>
                    </a:lnTo>
                    <a:lnTo>
                      <a:pt x="107315" y="0"/>
                    </a:lnTo>
                    <a:close/>
                  </a:path>
                  <a:path w="212089" h="212725">
                    <a:moveTo>
                      <a:pt x="187718" y="93192"/>
                    </a:moveTo>
                    <a:lnTo>
                      <a:pt x="187312" y="121780"/>
                    </a:lnTo>
                    <a:lnTo>
                      <a:pt x="191376" y="121831"/>
                    </a:lnTo>
                    <a:lnTo>
                      <a:pt x="191249" y="130594"/>
                    </a:lnTo>
                    <a:lnTo>
                      <a:pt x="206689" y="130594"/>
                    </a:lnTo>
                    <a:lnTo>
                      <a:pt x="211594" y="107861"/>
                    </a:lnTo>
                    <a:lnTo>
                      <a:pt x="208879" y="93256"/>
                    </a:lnTo>
                    <a:lnTo>
                      <a:pt x="191782" y="93256"/>
                    </a:lnTo>
                    <a:lnTo>
                      <a:pt x="187718" y="93192"/>
                    </a:lnTo>
                    <a:close/>
                  </a:path>
                  <a:path w="212089" h="212725">
                    <a:moveTo>
                      <a:pt x="207136" y="83883"/>
                    </a:moveTo>
                    <a:lnTo>
                      <a:pt x="144995" y="83883"/>
                    </a:lnTo>
                    <a:lnTo>
                      <a:pt x="166751" y="84201"/>
                    </a:lnTo>
                    <a:lnTo>
                      <a:pt x="166624" y="92760"/>
                    </a:lnTo>
                    <a:lnTo>
                      <a:pt x="160990" y="92760"/>
                    </a:lnTo>
                    <a:lnTo>
                      <a:pt x="150977" y="105244"/>
                    </a:lnTo>
                    <a:lnTo>
                      <a:pt x="162547" y="121615"/>
                    </a:lnTo>
                    <a:lnTo>
                      <a:pt x="166344" y="121678"/>
                    </a:lnTo>
                    <a:lnTo>
                      <a:pt x="166217" y="130238"/>
                    </a:lnTo>
                    <a:lnTo>
                      <a:pt x="169494" y="130238"/>
                    </a:lnTo>
                    <a:lnTo>
                      <a:pt x="169621" y="121526"/>
                    </a:lnTo>
                    <a:lnTo>
                      <a:pt x="173749" y="121526"/>
                    </a:lnTo>
                    <a:lnTo>
                      <a:pt x="174155" y="93002"/>
                    </a:lnTo>
                    <a:lnTo>
                      <a:pt x="170027" y="92938"/>
                    </a:lnTo>
                    <a:lnTo>
                      <a:pt x="170030" y="92760"/>
                    </a:lnTo>
                    <a:lnTo>
                      <a:pt x="166624" y="92760"/>
                    </a:lnTo>
                    <a:lnTo>
                      <a:pt x="161061" y="92671"/>
                    </a:lnTo>
                    <a:lnTo>
                      <a:pt x="170031" y="92671"/>
                    </a:lnTo>
                    <a:lnTo>
                      <a:pt x="170154" y="84251"/>
                    </a:lnTo>
                    <a:lnTo>
                      <a:pt x="207205" y="84251"/>
                    </a:lnTo>
                    <a:lnTo>
                      <a:pt x="207136" y="83883"/>
                    </a:lnTo>
                    <a:close/>
                  </a:path>
                  <a:path w="212089" h="212725">
                    <a:moveTo>
                      <a:pt x="137706" y="112687"/>
                    </a:moveTo>
                    <a:lnTo>
                      <a:pt x="130835" y="121234"/>
                    </a:lnTo>
                    <a:lnTo>
                      <a:pt x="136664" y="121310"/>
                    </a:lnTo>
                    <a:lnTo>
                      <a:pt x="136537" y="129806"/>
                    </a:lnTo>
                    <a:lnTo>
                      <a:pt x="140081" y="129806"/>
                    </a:lnTo>
                    <a:lnTo>
                      <a:pt x="140208" y="121297"/>
                    </a:lnTo>
                    <a:lnTo>
                      <a:pt x="143905" y="121297"/>
                    </a:lnTo>
                    <a:lnTo>
                      <a:pt x="137706" y="112687"/>
                    </a:lnTo>
                    <a:close/>
                  </a:path>
                  <a:path w="212089" h="212725">
                    <a:moveTo>
                      <a:pt x="206938" y="82816"/>
                    </a:moveTo>
                    <a:lnTo>
                      <a:pt x="71488" y="82816"/>
                    </a:lnTo>
                    <a:lnTo>
                      <a:pt x="96647" y="83185"/>
                    </a:lnTo>
                    <a:lnTo>
                      <a:pt x="107708" y="120751"/>
                    </a:lnTo>
                    <a:lnTo>
                      <a:pt x="112293" y="120827"/>
                    </a:lnTo>
                    <a:lnTo>
                      <a:pt x="112166" y="129451"/>
                    </a:lnTo>
                    <a:lnTo>
                      <a:pt x="114783" y="129451"/>
                    </a:lnTo>
                    <a:lnTo>
                      <a:pt x="114922" y="120980"/>
                    </a:lnTo>
                    <a:lnTo>
                      <a:pt x="120691" y="120980"/>
                    </a:lnTo>
                    <a:lnTo>
                      <a:pt x="130416" y="108635"/>
                    </a:lnTo>
                    <a:lnTo>
                      <a:pt x="118795" y="92075"/>
                    </a:lnTo>
                    <a:lnTo>
                      <a:pt x="115392" y="92024"/>
                    </a:lnTo>
                    <a:lnTo>
                      <a:pt x="115506" y="83451"/>
                    </a:lnTo>
                    <a:lnTo>
                      <a:pt x="207056" y="83451"/>
                    </a:lnTo>
                    <a:lnTo>
                      <a:pt x="206938" y="82816"/>
                    </a:lnTo>
                    <a:close/>
                  </a:path>
                  <a:path w="212089" h="212725">
                    <a:moveTo>
                      <a:pt x="77508" y="115836"/>
                    </a:moveTo>
                    <a:lnTo>
                      <a:pt x="76060" y="120294"/>
                    </a:lnTo>
                    <a:lnTo>
                      <a:pt x="81165" y="120383"/>
                    </a:lnTo>
                    <a:lnTo>
                      <a:pt x="81051" y="128993"/>
                    </a:lnTo>
                    <a:lnTo>
                      <a:pt x="85903" y="128993"/>
                    </a:lnTo>
                    <a:lnTo>
                      <a:pt x="86017" y="120446"/>
                    </a:lnTo>
                    <a:lnTo>
                      <a:pt x="92214" y="120446"/>
                    </a:lnTo>
                    <a:lnTo>
                      <a:pt x="90932" y="116027"/>
                    </a:lnTo>
                    <a:lnTo>
                      <a:pt x="77508" y="115836"/>
                    </a:lnTo>
                    <a:close/>
                  </a:path>
                  <a:path w="212089" h="212725">
                    <a:moveTo>
                      <a:pt x="48450" y="91186"/>
                    </a:moveTo>
                    <a:lnTo>
                      <a:pt x="48044" y="119761"/>
                    </a:lnTo>
                    <a:lnTo>
                      <a:pt x="53479" y="119837"/>
                    </a:lnTo>
                    <a:lnTo>
                      <a:pt x="53352" y="128600"/>
                    </a:lnTo>
                    <a:lnTo>
                      <a:pt x="60212" y="128600"/>
                    </a:lnTo>
                    <a:lnTo>
                      <a:pt x="60337" y="120078"/>
                    </a:lnTo>
                    <a:lnTo>
                      <a:pt x="64803" y="120078"/>
                    </a:lnTo>
                    <a:lnTo>
                      <a:pt x="71328" y="99822"/>
                    </a:lnTo>
                    <a:lnTo>
                      <a:pt x="63461" y="99822"/>
                    </a:lnTo>
                    <a:lnTo>
                      <a:pt x="53835" y="99695"/>
                    </a:lnTo>
                    <a:lnTo>
                      <a:pt x="53949" y="91262"/>
                    </a:lnTo>
                    <a:lnTo>
                      <a:pt x="48450" y="91186"/>
                    </a:lnTo>
                    <a:close/>
                  </a:path>
                  <a:path w="212089" h="212725">
                    <a:moveTo>
                      <a:pt x="173749" y="121526"/>
                    </a:moveTo>
                    <a:lnTo>
                      <a:pt x="169621" y="121526"/>
                    </a:lnTo>
                    <a:lnTo>
                      <a:pt x="173748" y="121589"/>
                    </a:lnTo>
                    <a:close/>
                  </a:path>
                  <a:path w="212089" h="212725">
                    <a:moveTo>
                      <a:pt x="143905" y="121297"/>
                    </a:moveTo>
                    <a:lnTo>
                      <a:pt x="140208" y="121297"/>
                    </a:lnTo>
                    <a:lnTo>
                      <a:pt x="143941" y="121348"/>
                    </a:lnTo>
                    <a:close/>
                  </a:path>
                  <a:path w="212089" h="212725">
                    <a:moveTo>
                      <a:pt x="120691" y="120980"/>
                    </a:moveTo>
                    <a:lnTo>
                      <a:pt x="114922" y="120980"/>
                    </a:lnTo>
                    <a:lnTo>
                      <a:pt x="120611" y="121081"/>
                    </a:lnTo>
                    <a:close/>
                  </a:path>
                  <a:path w="212089" h="212725">
                    <a:moveTo>
                      <a:pt x="92214" y="120446"/>
                    </a:moveTo>
                    <a:lnTo>
                      <a:pt x="86017" y="120446"/>
                    </a:lnTo>
                    <a:lnTo>
                      <a:pt x="92240" y="120535"/>
                    </a:lnTo>
                    <a:close/>
                  </a:path>
                  <a:path w="212089" h="212725">
                    <a:moveTo>
                      <a:pt x="64803" y="120078"/>
                    </a:moveTo>
                    <a:lnTo>
                      <a:pt x="60337" y="120078"/>
                    </a:lnTo>
                    <a:lnTo>
                      <a:pt x="64782" y="120142"/>
                    </a:lnTo>
                    <a:close/>
                  </a:path>
                  <a:path w="212089" h="212725">
                    <a:moveTo>
                      <a:pt x="34481" y="119494"/>
                    </a:moveTo>
                    <a:lnTo>
                      <a:pt x="29108" y="119494"/>
                    </a:lnTo>
                    <a:lnTo>
                      <a:pt x="34480" y="119570"/>
                    </a:lnTo>
                    <a:close/>
                  </a:path>
                  <a:path w="212089" h="212725">
                    <a:moveTo>
                      <a:pt x="207056" y="83451"/>
                    </a:moveTo>
                    <a:lnTo>
                      <a:pt x="115506" y="83451"/>
                    </a:lnTo>
                    <a:lnTo>
                      <a:pt x="141465" y="83832"/>
                    </a:lnTo>
                    <a:lnTo>
                      <a:pt x="141338" y="92392"/>
                    </a:lnTo>
                    <a:lnTo>
                      <a:pt x="137573" y="92392"/>
                    </a:lnTo>
                    <a:lnTo>
                      <a:pt x="143840" y="101193"/>
                    </a:lnTo>
                    <a:lnTo>
                      <a:pt x="150634" y="92532"/>
                    </a:lnTo>
                    <a:lnTo>
                      <a:pt x="144868" y="92443"/>
                    </a:lnTo>
                    <a:lnTo>
                      <a:pt x="141338" y="92392"/>
                    </a:lnTo>
                    <a:lnTo>
                      <a:pt x="137528" y="92329"/>
                    </a:lnTo>
                    <a:lnTo>
                      <a:pt x="144870" y="92329"/>
                    </a:lnTo>
                    <a:lnTo>
                      <a:pt x="144995" y="83883"/>
                    </a:lnTo>
                    <a:lnTo>
                      <a:pt x="207136" y="83883"/>
                    </a:lnTo>
                    <a:lnTo>
                      <a:pt x="207056" y="83451"/>
                    </a:lnTo>
                    <a:close/>
                  </a:path>
                  <a:path w="212089" h="212725">
                    <a:moveTo>
                      <a:pt x="206799" y="82067"/>
                    </a:moveTo>
                    <a:lnTo>
                      <a:pt x="19748" y="82067"/>
                    </a:lnTo>
                    <a:lnTo>
                      <a:pt x="63703" y="82702"/>
                    </a:lnTo>
                    <a:lnTo>
                      <a:pt x="63461" y="99822"/>
                    </a:lnTo>
                    <a:lnTo>
                      <a:pt x="71328" y="99822"/>
                    </a:lnTo>
                    <a:lnTo>
                      <a:pt x="74053" y="91363"/>
                    </a:lnTo>
                    <a:lnTo>
                      <a:pt x="71361" y="91313"/>
                    </a:lnTo>
                    <a:lnTo>
                      <a:pt x="71488" y="82816"/>
                    </a:lnTo>
                    <a:lnTo>
                      <a:pt x="206938" y="82816"/>
                    </a:lnTo>
                    <a:lnTo>
                      <a:pt x="206799" y="82067"/>
                    </a:lnTo>
                    <a:close/>
                  </a:path>
                  <a:path w="212089" h="212725">
                    <a:moveTo>
                      <a:pt x="29260" y="90893"/>
                    </a:moveTo>
                    <a:lnTo>
                      <a:pt x="29133" y="99339"/>
                    </a:lnTo>
                    <a:lnTo>
                      <a:pt x="34768" y="99339"/>
                    </a:lnTo>
                    <a:lnTo>
                      <a:pt x="34886" y="90982"/>
                    </a:lnTo>
                    <a:lnTo>
                      <a:pt x="29260" y="90893"/>
                    </a:lnTo>
                    <a:close/>
                  </a:path>
                  <a:path w="212089" h="212725">
                    <a:moveTo>
                      <a:pt x="207205" y="84251"/>
                    </a:moveTo>
                    <a:lnTo>
                      <a:pt x="170154" y="84251"/>
                    </a:lnTo>
                    <a:lnTo>
                      <a:pt x="191909" y="84569"/>
                    </a:lnTo>
                    <a:lnTo>
                      <a:pt x="191782" y="93256"/>
                    </a:lnTo>
                    <a:lnTo>
                      <a:pt x="208879" y="93256"/>
                    </a:lnTo>
                    <a:lnTo>
                      <a:pt x="207205" y="8425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58"/>
              <p:cNvSpPr/>
              <p:nvPr/>
            </p:nvSpPr>
            <p:spPr>
              <a:xfrm>
                <a:off x="2717379" y="1317536"/>
                <a:ext cx="313055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211455">
                    <a:moveTo>
                      <a:pt x="282373" y="96735"/>
                    </a:moveTo>
                    <a:lnTo>
                      <a:pt x="26276" y="96735"/>
                    </a:lnTo>
                    <a:lnTo>
                      <a:pt x="33146" y="97675"/>
                    </a:lnTo>
                    <a:lnTo>
                      <a:pt x="25063" y="107061"/>
                    </a:lnTo>
                    <a:lnTo>
                      <a:pt x="15390" y="120419"/>
                    </a:lnTo>
                    <a:lnTo>
                      <a:pt x="7277" y="135842"/>
                    </a:lnTo>
                    <a:lnTo>
                      <a:pt x="3873" y="151422"/>
                    </a:lnTo>
                    <a:lnTo>
                      <a:pt x="4630" y="174857"/>
                    </a:lnTo>
                    <a:lnTo>
                      <a:pt x="10221" y="193798"/>
                    </a:lnTo>
                    <a:lnTo>
                      <a:pt x="25631" y="206468"/>
                    </a:lnTo>
                    <a:lnTo>
                      <a:pt x="55841" y="211086"/>
                    </a:lnTo>
                    <a:lnTo>
                      <a:pt x="260667" y="211086"/>
                    </a:lnTo>
                    <a:lnTo>
                      <a:pt x="290877" y="206468"/>
                    </a:lnTo>
                    <a:lnTo>
                      <a:pt x="306287" y="193798"/>
                    </a:lnTo>
                    <a:lnTo>
                      <a:pt x="311879" y="174857"/>
                    </a:lnTo>
                    <a:lnTo>
                      <a:pt x="312564" y="153631"/>
                    </a:lnTo>
                    <a:lnTo>
                      <a:pt x="45313" y="153631"/>
                    </a:lnTo>
                    <a:lnTo>
                      <a:pt x="29215" y="152197"/>
                    </a:lnTo>
                    <a:lnTo>
                      <a:pt x="20427" y="148994"/>
                    </a:lnTo>
                    <a:lnTo>
                      <a:pt x="17031" y="143560"/>
                    </a:lnTo>
                    <a:lnTo>
                      <a:pt x="17106" y="135432"/>
                    </a:lnTo>
                    <a:lnTo>
                      <a:pt x="19250" y="130035"/>
                    </a:lnTo>
                    <a:lnTo>
                      <a:pt x="24095" y="126266"/>
                    </a:lnTo>
                    <a:lnTo>
                      <a:pt x="31544" y="124074"/>
                    </a:lnTo>
                    <a:lnTo>
                      <a:pt x="41503" y="123405"/>
                    </a:lnTo>
                    <a:lnTo>
                      <a:pt x="303013" y="123405"/>
                    </a:lnTo>
                    <a:lnTo>
                      <a:pt x="302228" y="121831"/>
                    </a:lnTo>
                    <a:lnTo>
                      <a:pt x="293090" y="108791"/>
                    </a:lnTo>
                    <a:lnTo>
                      <a:pt x="284772" y="99212"/>
                    </a:lnTo>
                    <a:lnTo>
                      <a:pt x="282373" y="96735"/>
                    </a:lnTo>
                    <a:close/>
                  </a:path>
                  <a:path w="313055" h="211455">
                    <a:moveTo>
                      <a:pt x="272669" y="123405"/>
                    </a:moveTo>
                    <a:lnTo>
                      <a:pt x="41503" y="123405"/>
                    </a:lnTo>
                    <a:lnTo>
                      <a:pt x="53871" y="123998"/>
                    </a:lnTo>
                    <a:lnTo>
                      <a:pt x="67416" y="125949"/>
                    </a:lnTo>
                    <a:lnTo>
                      <a:pt x="78034" y="129685"/>
                    </a:lnTo>
                    <a:lnTo>
                      <a:pt x="81500" y="135432"/>
                    </a:lnTo>
                    <a:lnTo>
                      <a:pt x="81572" y="135842"/>
                    </a:lnTo>
                    <a:lnTo>
                      <a:pt x="80462" y="140424"/>
                    </a:lnTo>
                    <a:lnTo>
                      <a:pt x="76084" y="146686"/>
                    </a:lnTo>
                    <a:lnTo>
                      <a:pt x="65397" y="151921"/>
                    </a:lnTo>
                    <a:lnTo>
                      <a:pt x="45313" y="153631"/>
                    </a:lnTo>
                    <a:lnTo>
                      <a:pt x="268859" y="153631"/>
                    </a:lnTo>
                    <a:lnTo>
                      <a:pt x="248772" y="151921"/>
                    </a:lnTo>
                    <a:lnTo>
                      <a:pt x="238082" y="146686"/>
                    </a:lnTo>
                    <a:lnTo>
                      <a:pt x="233699" y="140424"/>
                    </a:lnTo>
                    <a:lnTo>
                      <a:pt x="232587" y="135842"/>
                    </a:lnTo>
                    <a:lnTo>
                      <a:pt x="232659" y="135432"/>
                    </a:lnTo>
                    <a:lnTo>
                      <a:pt x="236125" y="129685"/>
                    </a:lnTo>
                    <a:lnTo>
                      <a:pt x="246745" y="125949"/>
                    </a:lnTo>
                    <a:lnTo>
                      <a:pt x="260294" y="123998"/>
                    </a:lnTo>
                    <a:lnTo>
                      <a:pt x="272669" y="123405"/>
                    </a:lnTo>
                    <a:close/>
                  </a:path>
                  <a:path w="313055" h="211455">
                    <a:moveTo>
                      <a:pt x="303013" y="123405"/>
                    </a:moveTo>
                    <a:lnTo>
                      <a:pt x="272669" y="123405"/>
                    </a:lnTo>
                    <a:lnTo>
                      <a:pt x="282620" y="124074"/>
                    </a:lnTo>
                    <a:lnTo>
                      <a:pt x="290066" y="126266"/>
                    </a:lnTo>
                    <a:lnTo>
                      <a:pt x="294909" y="130035"/>
                    </a:lnTo>
                    <a:lnTo>
                      <a:pt x="297052" y="135432"/>
                    </a:lnTo>
                    <a:lnTo>
                      <a:pt x="297133" y="143560"/>
                    </a:lnTo>
                    <a:lnTo>
                      <a:pt x="293738" y="148994"/>
                    </a:lnTo>
                    <a:lnTo>
                      <a:pt x="284951" y="152197"/>
                    </a:lnTo>
                    <a:lnTo>
                      <a:pt x="268859" y="153631"/>
                    </a:lnTo>
                    <a:lnTo>
                      <a:pt x="312564" y="153631"/>
                    </a:lnTo>
                    <a:lnTo>
                      <a:pt x="312635" y="151422"/>
                    </a:lnTo>
                    <a:lnTo>
                      <a:pt x="309603" y="136613"/>
                    </a:lnTo>
                    <a:lnTo>
                      <a:pt x="303013" y="123405"/>
                    </a:lnTo>
                    <a:close/>
                  </a:path>
                  <a:path w="313055" h="211455">
                    <a:moveTo>
                      <a:pt x="28270" y="73748"/>
                    </a:moveTo>
                    <a:lnTo>
                      <a:pt x="8166" y="73748"/>
                    </a:lnTo>
                    <a:lnTo>
                      <a:pt x="75" y="79222"/>
                    </a:lnTo>
                    <a:lnTo>
                      <a:pt x="0" y="92900"/>
                    </a:lnTo>
                    <a:lnTo>
                      <a:pt x="8166" y="98424"/>
                    </a:lnTo>
                    <a:lnTo>
                      <a:pt x="21589" y="98424"/>
                    </a:lnTo>
                    <a:lnTo>
                      <a:pt x="24231" y="97802"/>
                    </a:lnTo>
                    <a:lnTo>
                      <a:pt x="26276" y="96735"/>
                    </a:lnTo>
                    <a:lnTo>
                      <a:pt x="282373" y="96735"/>
                    </a:lnTo>
                    <a:lnTo>
                      <a:pt x="281266" y="95592"/>
                    </a:lnTo>
                    <a:lnTo>
                      <a:pt x="273850" y="95072"/>
                    </a:lnTo>
                    <a:lnTo>
                      <a:pt x="45821" y="95072"/>
                    </a:lnTo>
                    <a:lnTo>
                      <a:pt x="44221" y="92633"/>
                    </a:lnTo>
                    <a:lnTo>
                      <a:pt x="45542" y="89649"/>
                    </a:lnTo>
                    <a:lnTo>
                      <a:pt x="47209" y="85991"/>
                    </a:lnTo>
                    <a:lnTo>
                      <a:pt x="32067" y="85991"/>
                    </a:lnTo>
                    <a:lnTo>
                      <a:pt x="32029" y="79222"/>
                    </a:lnTo>
                    <a:lnTo>
                      <a:pt x="28270" y="73748"/>
                    </a:lnTo>
                    <a:close/>
                  </a:path>
                  <a:path w="313055" h="211455">
                    <a:moveTo>
                      <a:pt x="187705" y="0"/>
                    </a:moveTo>
                    <a:lnTo>
                      <a:pt x="128422" y="0"/>
                    </a:lnTo>
                    <a:lnTo>
                      <a:pt x="124904" y="2641"/>
                    </a:lnTo>
                    <a:lnTo>
                      <a:pt x="116979" y="29997"/>
                    </a:lnTo>
                    <a:lnTo>
                      <a:pt x="102916" y="31085"/>
                    </a:lnTo>
                    <a:lnTo>
                      <a:pt x="63140" y="44873"/>
                    </a:lnTo>
                    <a:lnTo>
                      <a:pt x="40627" y="84581"/>
                    </a:lnTo>
                    <a:lnTo>
                      <a:pt x="32067" y="85991"/>
                    </a:lnTo>
                    <a:lnTo>
                      <a:pt x="47209" y="85991"/>
                    </a:lnTo>
                    <a:lnTo>
                      <a:pt x="50376" y="79045"/>
                    </a:lnTo>
                    <a:lnTo>
                      <a:pt x="56803" y="66100"/>
                    </a:lnTo>
                    <a:lnTo>
                      <a:pt x="88037" y="40179"/>
                    </a:lnTo>
                    <a:lnTo>
                      <a:pt x="146145" y="36236"/>
                    </a:lnTo>
                    <a:lnTo>
                      <a:pt x="158749" y="35979"/>
                    </a:lnTo>
                    <a:lnTo>
                      <a:pt x="210525" y="35979"/>
                    </a:lnTo>
                    <a:lnTo>
                      <a:pt x="210311" y="35559"/>
                    </a:lnTo>
                    <a:lnTo>
                      <a:pt x="209169" y="33108"/>
                    </a:lnTo>
                    <a:lnTo>
                      <a:pt x="208102" y="30619"/>
                    </a:lnTo>
                    <a:lnTo>
                      <a:pt x="205130" y="30378"/>
                    </a:lnTo>
                    <a:lnTo>
                      <a:pt x="199135" y="29971"/>
                    </a:lnTo>
                    <a:lnTo>
                      <a:pt x="198856" y="29006"/>
                    </a:lnTo>
                    <a:lnTo>
                      <a:pt x="129057" y="29006"/>
                    </a:lnTo>
                    <a:lnTo>
                      <a:pt x="129057" y="17335"/>
                    </a:lnTo>
                    <a:lnTo>
                      <a:pt x="195471" y="17335"/>
                    </a:lnTo>
                    <a:lnTo>
                      <a:pt x="140614" y="17246"/>
                    </a:lnTo>
                    <a:lnTo>
                      <a:pt x="140614" y="5575"/>
                    </a:lnTo>
                    <a:lnTo>
                      <a:pt x="192061" y="5575"/>
                    </a:lnTo>
                    <a:lnTo>
                      <a:pt x="191211" y="2641"/>
                    </a:lnTo>
                    <a:lnTo>
                      <a:pt x="187705" y="0"/>
                    </a:lnTo>
                    <a:close/>
                  </a:path>
                  <a:path w="313055" h="211455">
                    <a:moveTo>
                      <a:pt x="210525" y="35979"/>
                    </a:moveTo>
                    <a:lnTo>
                      <a:pt x="158749" y="35979"/>
                    </a:lnTo>
                    <a:lnTo>
                      <a:pt x="167497" y="36067"/>
                    </a:lnTo>
                    <a:lnTo>
                      <a:pt x="180379" y="36352"/>
                    </a:lnTo>
                    <a:lnTo>
                      <a:pt x="195645" y="36948"/>
                    </a:lnTo>
                    <a:lnTo>
                      <a:pt x="211543" y="37972"/>
                    </a:lnTo>
                    <a:lnTo>
                      <a:pt x="210525" y="35979"/>
                    </a:lnTo>
                    <a:close/>
                  </a:path>
                  <a:path w="313055" h="211455">
                    <a:moveTo>
                      <a:pt x="152272" y="17335"/>
                    </a:moveTo>
                    <a:lnTo>
                      <a:pt x="140614" y="17335"/>
                    </a:lnTo>
                    <a:lnTo>
                      <a:pt x="140614" y="28828"/>
                    </a:lnTo>
                    <a:lnTo>
                      <a:pt x="135762" y="29006"/>
                    </a:lnTo>
                    <a:lnTo>
                      <a:pt x="187070" y="29006"/>
                    </a:lnTo>
                    <a:lnTo>
                      <a:pt x="177177" y="28867"/>
                    </a:lnTo>
                    <a:lnTo>
                      <a:pt x="175501" y="28816"/>
                    </a:lnTo>
                    <a:lnTo>
                      <a:pt x="175501" y="28473"/>
                    </a:lnTo>
                    <a:lnTo>
                      <a:pt x="152272" y="28473"/>
                    </a:lnTo>
                    <a:lnTo>
                      <a:pt x="152272" y="17335"/>
                    </a:lnTo>
                    <a:close/>
                  </a:path>
                  <a:path w="313055" h="211455">
                    <a:moveTo>
                      <a:pt x="195471" y="17335"/>
                    </a:moveTo>
                    <a:lnTo>
                      <a:pt x="187070" y="17335"/>
                    </a:lnTo>
                    <a:lnTo>
                      <a:pt x="187070" y="29006"/>
                    </a:lnTo>
                    <a:lnTo>
                      <a:pt x="198856" y="29006"/>
                    </a:lnTo>
                    <a:lnTo>
                      <a:pt x="195471" y="17335"/>
                    </a:lnTo>
                    <a:close/>
                  </a:path>
                  <a:path w="313055" h="211455">
                    <a:moveTo>
                      <a:pt x="175501" y="17335"/>
                    </a:moveTo>
                    <a:lnTo>
                      <a:pt x="163842" y="17335"/>
                    </a:lnTo>
                    <a:lnTo>
                      <a:pt x="163842" y="28460"/>
                    </a:lnTo>
                    <a:lnTo>
                      <a:pt x="152272" y="28473"/>
                    </a:lnTo>
                    <a:lnTo>
                      <a:pt x="175501" y="28473"/>
                    </a:lnTo>
                    <a:lnTo>
                      <a:pt x="175501" y="17335"/>
                    </a:lnTo>
                    <a:close/>
                  </a:path>
                  <a:path w="313055" h="211455">
                    <a:moveTo>
                      <a:pt x="163842" y="5575"/>
                    </a:moveTo>
                    <a:lnTo>
                      <a:pt x="152184" y="5575"/>
                    </a:lnTo>
                    <a:lnTo>
                      <a:pt x="152184" y="17246"/>
                    </a:lnTo>
                    <a:lnTo>
                      <a:pt x="163842" y="17246"/>
                    </a:lnTo>
                    <a:lnTo>
                      <a:pt x="163842" y="5575"/>
                    </a:lnTo>
                    <a:close/>
                  </a:path>
                  <a:path w="313055" h="211455">
                    <a:moveTo>
                      <a:pt x="192061" y="5575"/>
                    </a:moveTo>
                    <a:lnTo>
                      <a:pt x="175412" y="5575"/>
                    </a:lnTo>
                    <a:lnTo>
                      <a:pt x="175412" y="17246"/>
                    </a:lnTo>
                    <a:lnTo>
                      <a:pt x="195446" y="17246"/>
                    </a:lnTo>
                    <a:lnTo>
                      <a:pt x="192061" y="5575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60"/>
              <p:cNvSpPr/>
              <p:nvPr/>
            </p:nvSpPr>
            <p:spPr>
              <a:xfrm>
                <a:off x="3140557" y="1255408"/>
                <a:ext cx="26098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0985" h="308609">
                    <a:moveTo>
                      <a:pt x="225785" y="51511"/>
                    </a:moveTo>
                    <a:lnTo>
                      <a:pt x="79233" y="51511"/>
                    </a:lnTo>
                    <a:lnTo>
                      <a:pt x="79614" y="52743"/>
                    </a:lnTo>
                    <a:lnTo>
                      <a:pt x="79868" y="54216"/>
                    </a:lnTo>
                    <a:lnTo>
                      <a:pt x="79868" y="287883"/>
                    </a:lnTo>
                    <a:lnTo>
                      <a:pt x="81167" y="295832"/>
                    </a:lnTo>
                    <a:lnTo>
                      <a:pt x="84848" y="302323"/>
                    </a:lnTo>
                    <a:lnTo>
                      <a:pt x="90589" y="306700"/>
                    </a:lnTo>
                    <a:lnTo>
                      <a:pt x="98067" y="308305"/>
                    </a:lnTo>
                    <a:lnTo>
                      <a:pt x="105819" y="306700"/>
                    </a:lnTo>
                    <a:lnTo>
                      <a:pt x="112148" y="302323"/>
                    </a:lnTo>
                    <a:lnTo>
                      <a:pt x="116416" y="295832"/>
                    </a:lnTo>
                    <a:lnTo>
                      <a:pt x="117981" y="287883"/>
                    </a:lnTo>
                    <a:lnTo>
                      <a:pt x="117981" y="173278"/>
                    </a:lnTo>
                    <a:lnTo>
                      <a:pt x="177900" y="173278"/>
                    </a:lnTo>
                    <a:lnTo>
                      <a:pt x="177946" y="54216"/>
                    </a:lnTo>
                    <a:lnTo>
                      <a:pt x="178090" y="53263"/>
                    </a:lnTo>
                    <a:lnTo>
                      <a:pt x="178369" y="52158"/>
                    </a:lnTo>
                    <a:lnTo>
                      <a:pt x="226343" y="52158"/>
                    </a:lnTo>
                    <a:lnTo>
                      <a:pt x="225785" y="51511"/>
                    </a:lnTo>
                    <a:close/>
                  </a:path>
                  <a:path w="260985" h="308609">
                    <a:moveTo>
                      <a:pt x="177900" y="173278"/>
                    </a:moveTo>
                    <a:lnTo>
                      <a:pt x="139800" y="173278"/>
                    </a:lnTo>
                    <a:lnTo>
                      <a:pt x="139800" y="287883"/>
                    </a:lnTo>
                    <a:lnTo>
                      <a:pt x="141098" y="295832"/>
                    </a:lnTo>
                    <a:lnTo>
                      <a:pt x="144779" y="302323"/>
                    </a:lnTo>
                    <a:lnTo>
                      <a:pt x="150520" y="306700"/>
                    </a:lnTo>
                    <a:lnTo>
                      <a:pt x="157999" y="308305"/>
                    </a:lnTo>
                    <a:lnTo>
                      <a:pt x="165748" y="306700"/>
                    </a:lnTo>
                    <a:lnTo>
                      <a:pt x="172073" y="302323"/>
                    </a:lnTo>
                    <a:lnTo>
                      <a:pt x="176337" y="295832"/>
                    </a:lnTo>
                    <a:lnTo>
                      <a:pt x="177900" y="287883"/>
                    </a:lnTo>
                    <a:lnTo>
                      <a:pt x="177900" y="173278"/>
                    </a:lnTo>
                    <a:close/>
                  </a:path>
                  <a:path w="260985" h="308609">
                    <a:moveTo>
                      <a:pt x="83158" y="0"/>
                    </a:moveTo>
                    <a:lnTo>
                      <a:pt x="4760" y="82270"/>
                    </a:lnTo>
                    <a:lnTo>
                      <a:pt x="0" y="96304"/>
                    </a:lnTo>
                    <a:lnTo>
                      <a:pt x="1837" y="103416"/>
                    </a:lnTo>
                    <a:lnTo>
                      <a:pt x="6411" y="109423"/>
                    </a:lnTo>
                    <a:lnTo>
                      <a:pt x="12789" y="112952"/>
                    </a:lnTo>
                    <a:lnTo>
                      <a:pt x="19631" y="113398"/>
                    </a:lnTo>
                    <a:lnTo>
                      <a:pt x="26298" y="111034"/>
                    </a:lnTo>
                    <a:lnTo>
                      <a:pt x="32154" y="106133"/>
                    </a:lnTo>
                    <a:lnTo>
                      <a:pt x="79233" y="51511"/>
                    </a:lnTo>
                    <a:lnTo>
                      <a:pt x="225785" y="51511"/>
                    </a:lnTo>
                    <a:lnTo>
                      <a:pt x="184110" y="3149"/>
                    </a:lnTo>
                    <a:lnTo>
                      <a:pt x="179411" y="609"/>
                    </a:lnTo>
                    <a:lnTo>
                      <a:pt x="174636" y="76"/>
                    </a:lnTo>
                    <a:lnTo>
                      <a:pt x="83158" y="0"/>
                    </a:lnTo>
                    <a:close/>
                  </a:path>
                  <a:path w="260985" h="308609">
                    <a:moveTo>
                      <a:pt x="226343" y="52158"/>
                    </a:moveTo>
                    <a:lnTo>
                      <a:pt x="178369" y="52158"/>
                    </a:lnTo>
                    <a:lnTo>
                      <a:pt x="224877" y="106133"/>
                    </a:lnTo>
                    <a:lnTo>
                      <a:pt x="230742" y="111034"/>
                    </a:lnTo>
                    <a:lnTo>
                      <a:pt x="237416" y="113398"/>
                    </a:lnTo>
                    <a:lnTo>
                      <a:pt x="244260" y="112952"/>
                    </a:lnTo>
                    <a:lnTo>
                      <a:pt x="250632" y="109423"/>
                    </a:lnTo>
                    <a:lnTo>
                      <a:pt x="258063" y="101754"/>
                    </a:lnTo>
                    <a:lnTo>
                      <a:pt x="260500" y="96175"/>
                    </a:lnTo>
                    <a:lnTo>
                      <a:pt x="258042" y="89965"/>
                    </a:lnTo>
                    <a:lnTo>
                      <a:pt x="250683" y="80403"/>
                    </a:lnTo>
                    <a:lnTo>
                      <a:pt x="226343" y="52158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 flipH="1">
            <a:off x="154637" y="2242690"/>
            <a:ext cx="5149515" cy="2983831"/>
            <a:chOff x="5938788" y="2146437"/>
            <a:chExt cx="5149515" cy="2983831"/>
          </a:xfrm>
        </p:grpSpPr>
        <p:grpSp>
          <p:nvGrpSpPr>
            <p:cNvPr id="7" name="그룹 22"/>
            <p:cNvGrpSpPr/>
            <p:nvPr/>
          </p:nvGrpSpPr>
          <p:grpSpPr>
            <a:xfrm flipH="1">
              <a:off x="5938788" y="2146437"/>
              <a:ext cx="5149515" cy="2983831"/>
              <a:chOff x="266594" y="959448"/>
              <a:chExt cx="4032449" cy="755773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904933" y="-678890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66594" y="959448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82818" y="959448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23" name="직사각형 122"/>
            <p:cNvSpPr/>
            <p:nvPr/>
          </p:nvSpPr>
          <p:spPr>
            <a:xfrm>
              <a:off x="6114509" y="3396432"/>
              <a:ext cx="14045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err="1" smtClean="0">
                  <a:latin typeface="1훈새마을운동 R" pitchFamily="18" charset="-127"/>
                  <a:ea typeface="1훈새마을운동 R" pitchFamily="18" charset="-127"/>
                </a:rPr>
                <a:t>환승</a:t>
              </a:r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 도우미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7511069" y="2948020"/>
              <a:ext cx="35489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③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노약자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,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장애인 고객의 공감을   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얻으며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자리 잡았고 직원들의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친절한 태도는 당사의 긍정적인 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이미지를 구축하는데 일조했다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1" name="직선 연결선 120"/>
          <p:cNvCxnSpPr/>
          <p:nvPr/>
        </p:nvCxnSpPr>
        <p:spPr>
          <a:xfrm rot="16200000" flipH="1">
            <a:off x="2601194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542659" y="34713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bject 13"/>
          <p:cNvSpPr/>
          <p:nvPr/>
        </p:nvSpPr>
        <p:spPr>
          <a:xfrm>
            <a:off x="697410" y="1876927"/>
            <a:ext cx="4298102" cy="371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그룹 35"/>
          <p:cNvGrpSpPr/>
          <p:nvPr/>
        </p:nvGrpSpPr>
        <p:grpSpPr>
          <a:xfrm flipH="1">
            <a:off x="6064562" y="2030943"/>
            <a:ext cx="5454149" cy="2983832"/>
            <a:chOff x="22620" y="2127195"/>
            <a:chExt cx="5454149" cy="2983832"/>
          </a:xfrm>
        </p:grpSpPr>
        <p:grpSp>
          <p:nvGrpSpPr>
            <p:cNvPr id="7" name="그룹 22"/>
            <p:cNvGrpSpPr/>
            <p:nvPr/>
          </p:nvGrpSpPr>
          <p:grpSpPr>
            <a:xfrm>
              <a:off x="211756" y="2127195"/>
              <a:ext cx="5265013" cy="2983832"/>
              <a:chOff x="251520" y="915566"/>
              <a:chExt cx="4032449" cy="755773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889859" y="-72277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51520" y="91556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67744" y="915566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H="1">
              <a:off x="3580604" y="3388094"/>
              <a:ext cx="1780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네일 아티스트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2620" y="2792351"/>
              <a:ext cx="367349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① 한국장애인고용공단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일산 직업능력 개발원과 함께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신규 직무인 네일 아티스트를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개발해 중증 여성 </a:t>
              </a:r>
              <a:r>
                <a:rPr lang="ko-KR" altLang="en-US" sz="2000" b="1" dirty="0" smtClean="0">
                  <a:solidFill>
                    <a:srgbClr val="00B0F0"/>
                  </a:solidFill>
                  <a:latin typeface="1훈새마을운동 R" pitchFamily="18" charset="-127"/>
                  <a:ea typeface="1훈새마을운동 R" pitchFamily="18" charset="-127"/>
                </a:rPr>
                <a:t>청각장애인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  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4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명을 네일 아티스트로 고용했다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6611995" y="1074352"/>
            <a:ext cx="885825" cy="885825"/>
            <a:chOff x="2453881" y="766343"/>
            <a:chExt cx="885825" cy="885825"/>
          </a:xfrm>
        </p:grpSpPr>
        <p:grpSp>
          <p:nvGrpSpPr>
            <p:cNvPr id="33" name="그룹 32"/>
            <p:cNvGrpSpPr/>
            <p:nvPr/>
          </p:nvGrpSpPr>
          <p:grpSpPr>
            <a:xfrm>
              <a:off x="2453881" y="766343"/>
              <a:ext cx="885825" cy="885825"/>
              <a:chOff x="2453881" y="766343"/>
              <a:chExt cx="885825" cy="885825"/>
            </a:xfrm>
          </p:grpSpPr>
          <p:sp>
            <p:nvSpPr>
              <p:cNvPr id="27" name="object 33"/>
              <p:cNvSpPr/>
              <p:nvPr/>
            </p:nvSpPr>
            <p:spPr>
              <a:xfrm>
                <a:off x="3031458" y="1189355"/>
                <a:ext cx="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h="322580">
                    <a:moveTo>
                      <a:pt x="0" y="0"/>
                    </a:moveTo>
                    <a:lnTo>
                      <a:pt x="0" y="322529"/>
                    </a:lnTo>
                  </a:path>
                </a:pathLst>
              </a:custGeom>
              <a:ln w="28587">
                <a:solidFill>
                  <a:srgbClr val="3A435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4"/>
              <p:cNvSpPr/>
              <p:nvPr/>
            </p:nvSpPr>
            <p:spPr>
              <a:xfrm>
                <a:off x="2739364" y="1021178"/>
                <a:ext cx="25400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490855">
                    <a:moveTo>
                      <a:pt x="158088" y="0"/>
                    </a:moveTo>
                    <a:lnTo>
                      <a:pt x="115224" y="2010"/>
                    </a:lnTo>
                    <a:lnTo>
                      <a:pt x="76860" y="11217"/>
                    </a:lnTo>
                    <a:lnTo>
                      <a:pt x="51282" y="55540"/>
                    </a:lnTo>
                    <a:lnTo>
                      <a:pt x="51282" y="83747"/>
                    </a:lnTo>
                    <a:lnTo>
                      <a:pt x="29751" y="107562"/>
                    </a:lnTo>
                    <a:lnTo>
                      <a:pt x="13625" y="135285"/>
                    </a:lnTo>
                    <a:lnTo>
                      <a:pt x="3506" y="165973"/>
                    </a:lnTo>
                    <a:lnTo>
                      <a:pt x="0" y="198682"/>
                    </a:lnTo>
                    <a:lnTo>
                      <a:pt x="0" y="484965"/>
                    </a:lnTo>
                    <a:lnTo>
                      <a:pt x="5575" y="490706"/>
                    </a:lnTo>
                    <a:lnTo>
                      <a:pt x="19735" y="490706"/>
                    </a:lnTo>
                    <a:lnTo>
                      <a:pt x="25565" y="484965"/>
                    </a:lnTo>
                    <a:lnTo>
                      <a:pt x="25641" y="198682"/>
                    </a:lnTo>
                    <a:lnTo>
                      <a:pt x="27304" y="177605"/>
                    </a:lnTo>
                    <a:lnTo>
                      <a:pt x="32213" y="157418"/>
                    </a:lnTo>
                    <a:lnTo>
                      <a:pt x="40246" y="138476"/>
                    </a:lnTo>
                    <a:lnTo>
                      <a:pt x="51282" y="121136"/>
                    </a:lnTo>
                    <a:lnTo>
                      <a:pt x="76923" y="121136"/>
                    </a:lnTo>
                    <a:lnTo>
                      <a:pt x="76923" y="55540"/>
                    </a:lnTo>
                    <a:lnTo>
                      <a:pt x="111881" y="28233"/>
                    </a:lnTo>
                    <a:lnTo>
                      <a:pt x="152793" y="25581"/>
                    </a:lnTo>
                    <a:lnTo>
                      <a:pt x="170907" y="25581"/>
                    </a:lnTo>
                    <a:lnTo>
                      <a:pt x="172675" y="19998"/>
                    </a:lnTo>
                    <a:lnTo>
                      <a:pt x="174796" y="13760"/>
                    </a:lnTo>
                    <a:lnTo>
                      <a:pt x="177078" y="7423"/>
                    </a:lnTo>
                    <a:lnTo>
                      <a:pt x="179501" y="1006"/>
                    </a:lnTo>
                    <a:lnTo>
                      <a:pt x="158088" y="0"/>
                    </a:lnTo>
                    <a:close/>
                  </a:path>
                  <a:path w="254000" h="490855">
                    <a:moveTo>
                      <a:pt x="76923" y="121136"/>
                    </a:moveTo>
                    <a:lnTo>
                      <a:pt x="51282" y="121136"/>
                    </a:lnTo>
                    <a:lnTo>
                      <a:pt x="51282" y="222355"/>
                    </a:lnTo>
                    <a:lnTo>
                      <a:pt x="68154" y="278271"/>
                    </a:lnTo>
                    <a:lnTo>
                      <a:pt x="113144" y="315585"/>
                    </a:lnTo>
                    <a:lnTo>
                      <a:pt x="152793" y="323586"/>
                    </a:lnTo>
                    <a:lnTo>
                      <a:pt x="162886" y="323086"/>
                    </a:lnTo>
                    <a:lnTo>
                      <a:pt x="217691" y="300030"/>
                    </a:lnTo>
                    <a:lnTo>
                      <a:pt x="219540" y="297958"/>
                    </a:lnTo>
                    <a:lnTo>
                      <a:pt x="152871" y="297958"/>
                    </a:lnTo>
                    <a:lnTo>
                      <a:pt x="137835" y="296462"/>
                    </a:lnTo>
                    <a:lnTo>
                      <a:pt x="99989" y="276453"/>
                    </a:lnTo>
                    <a:lnTo>
                      <a:pt x="93802" y="269624"/>
                    </a:lnTo>
                    <a:lnTo>
                      <a:pt x="106469" y="262140"/>
                    </a:lnTo>
                    <a:lnTo>
                      <a:pt x="108892" y="261204"/>
                    </a:lnTo>
                    <a:lnTo>
                      <a:pt x="87757" y="261204"/>
                    </a:lnTo>
                    <a:lnTo>
                      <a:pt x="83165" y="252255"/>
                    </a:lnTo>
                    <a:lnTo>
                      <a:pt x="79763" y="242722"/>
                    </a:lnTo>
                    <a:lnTo>
                      <a:pt x="77650" y="232718"/>
                    </a:lnTo>
                    <a:lnTo>
                      <a:pt x="76923" y="222355"/>
                    </a:lnTo>
                    <a:lnTo>
                      <a:pt x="76923" y="121136"/>
                    </a:lnTo>
                    <a:close/>
                  </a:path>
                  <a:path w="254000" h="490855">
                    <a:moveTo>
                      <a:pt x="201120" y="251971"/>
                    </a:moveTo>
                    <a:lnTo>
                      <a:pt x="152869" y="251971"/>
                    </a:lnTo>
                    <a:lnTo>
                      <a:pt x="169331" y="253156"/>
                    </a:lnTo>
                    <a:lnTo>
                      <a:pt x="184956" y="256602"/>
                    </a:lnTo>
                    <a:lnTo>
                      <a:pt x="199306" y="262146"/>
                    </a:lnTo>
                    <a:lnTo>
                      <a:pt x="211950" y="269624"/>
                    </a:lnTo>
                    <a:lnTo>
                      <a:pt x="205763" y="276453"/>
                    </a:lnTo>
                    <a:lnTo>
                      <a:pt x="167910" y="296462"/>
                    </a:lnTo>
                    <a:lnTo>
                      <a:pt x="152871" y="297958"/>
                    </a:lnTo>
                    <a:lnTo>
                      <a:pt x="219540" y="297958"/>
                    </a:lnTo>
                    <a:lnTo>
                      <a:pt x="237102" y="278271"/>
                    </a:lnTo>
                    <a:lnTo>
                      <a:pt x="245104" y="261204"/>
                    </a:lnTo>
                    <a:lnTo>
                      <a:pt x="217639" y="261204"/>
                    </a:lnTo>
                    <a:lnTo>
                      <a:pt x="203630" y="252945"/>
                    </a:lnTo>
                    <a:lnTo>
                      <a:pt x="201120" y="251971"/>
                    </a:lnTo>
                    <a:close/>
                  </a:path>
                  <a:path w="254000" h="490855">
                    <a:moveTo>
                      <a:pt x="152793" y="241709"/>
                    </a:moveTo>
                    <a:lnTo>
                      <a:pt x="134796" y="243018"/>
                    </a:lnTo>
                    <a:lnTo>
                      <a:pt x="117632" y="246823"/>
                    </a:lnTo>
                    <a:lnTo>
                      <a:pt x="101789" y="252945"/>
                    </a:lnTo>
                    <a:lnTo>
                      <a:pt x="87757" y="261204"/>
                    </a:lnTo>
                    <a:lnTo>
                      <a:pt x="108892" y="261204"/>
                    </a:lnTo>
                    <a:lnTo>
                      <a:pt x="120828" y="256597"/>
                    </a:lnTo>
                    <a:lnTo>
                      <a:pt x="136448" y="253154"/>
                    </a:lnTo>
                    <a:lnTo>
                      <a:pt x="152869" y="251971"/>
                    </a:lnTo>
                    <a:lnTo>
                      <a:pt x="201120" y="251971"/>
                    </a:lnTo>
                    <a:lnTo>
                      <a:pt x="187850" y="246823"/>
                    </a:lnTo>
                    <a:lnTo>
                      <a:pt x="170753" y="243018"/>
                    </a:lnTo>
                    <a:lnTo>
                      <a:pt x="152793" y="241709"/>
                    </a:lnTo>
                    <a:close/>
                  </a:path>
                  <a:path w="254000" h="490855">
                    <a:moveTo>
                      <a:pt x="228193" y="162601"/>
                    </a:moveTo>
                    <a:lnTo>
                      <a:pt x="228193" y="222355"/>
                    </a:lnTo>
                    <a:lnTo>
                      <a:pt x="227510" y="232718"/>
                    </a:lnTo>
                    <a:lnTo>
                      <a:pt x="225493" y="242722"/>
                    </a:lnTo>
                    <a:lnTo>
                      <a:pt x="222187" y="252255"/>
                    </a:lnTo>
                    <a:lnTo>
                      <a:pt x="217639" y="261204"/>
                    </a:lnTo>
                    <a:lnTo>
                      <a:pt x="245104" y="261204"/>
                    </a:lnTo>
                    <a:lnTo>
                      <a:pt x="249484" y="251861"/>
                    </a:lnTo>
                    <a:lnTo>
                      <a:pt x="253834" y="222355"/>
                    </a:lnTo>
                    <a:lnTo>
                      <a:pt x="253834" y="170539"/>
                    </a:lnTo>
                    <a:lnTo>
                      <a:pt x="247303" y="169136"/>
                    </a:lnTo>
                    <a:lnTo>
                      <a:pt x="241014" y="167337"/>
                    </a:lnTo>
                    <a:lnTo>
                      <a:pt x="234725" y="165154"/>
                    </a:lnTo>
                    <a:lnTo>
                      <a:pt x="228193" y="162601"/>
                    </a:lnTo>
                    <a:close/>
                  </a:path>
                  <a:path w="254000" h="490855">
                    <a:moveTo>
                      <a:pt x="170907" y="25581"/>
                    </a:moveTo>
                    <a:lnTo>
                      <a:pt x="158762" y="25581"/>
                    </a:lnTo>
                    <a:lnTo>
                      <a:pt x="164769" y="25771"/>
                    </a:lnTo>
                    <a:lnTo>
                      <a:pt x="170738" y="26114"/>
                    </a:lnTo>
                    <a:lnTo>
                      <a:pt x="170907" y="2558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7"/>
              <p:cNvSpPr/>
              <p:nvPr/>
            </p:nvSpPr>
            <p:spPr>
              <a:xfrm>
                <a:off x="2932810" y="906246"/>
                <a:ext cx="16002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160019" h="257809">
                    <a:moveTo>
                      <a:pt x="82765" y="0"/>
                    </a:moveTo>
                    <a:lnTo>
                      <a:pt x="77190" y="0"/>
                    </a:lnTo>
                    <a:lnTo>
                      <a:pt x="74612" y="1498"/>
                    </a:lnTo>
                    <a:lnTo>
                      <a:pt x="35507" y="77090"/>
                    </a:lnTo>
                    <a:lnTo>
                      <a:pt x="11026" y="133483"/>
                    </a:lnTo>
                    <a:lnTo>
                      <a:pt x="0" y="177304"/>
                    </a:lnTo>
                    <a:lnTo>
                      <a:pt x="6294" y="208402"/>
                    </a:lnTo>
                    <a:lnTo>
                      <a:pt x="23450" y="233826"/>
                    </a:lnTo>
                    <a:lnTo>
                      <a:pt x="48873" y="250981"/>
                    </a:lnTo>
                    <a:lnTo>
                      <a:pt x="79971" y="257276"/>
                    </a:lnTo>
                    <a:lnTo>
                      <a:pt x="111069" y="250981"/>
                    </a:lnTo>
                    <a:lnTo>
                      <a:pt x="136493" y="233826"/>
                    </a:lnTo>
                    <a:lnTo>
                      <a:pt x="153648" y="208402"/>
                    </a:lnTo>
                    <a:lnTo>
                      <a:pt x="153887" y="207225"/>
                    </a:lnTo>
                    <a:lnTo>
                      <a:pt x="39166" y="207225"/>
                    </a:lnTo>
                    <a:lnTo>
                      <a:pt x="36817" y="206311"/>
                    </a:lnTo>
                    <a:lnTo>
                      <a:pt x="31508" y="200812"/>
                    </a:lnTo>
                    <a:lnTo>
                      <a:pt x="28714" y="196583"/>
                    </a:lnTo>
                    <a:lnTo>
                      <a:pt x="24803" y="187337"/>
                    </a:lnTo>
                    <a:lnTo>
                      <a:pt x="26936" y="182079"/>
                    </a:lnTo>
                    <a:lnTo>
                      <a:pt x="36067" y="178219"/>
                    </a:lnTo>
                    <a:lnTo>
                      <a:pt x="159758" y="178219"/>
                    </a:lnTo>
                    <a:lnTo>
                      <a:pt x="159943" y="177304"/>
                    </a:lnTo>
                    <a:lnTo>
                      <a:pt x="156256" y="162648"/>
                    </a:lnTo>
                    <a:lnTo>
                      <a:pt x="38582" y="162648"/>
                    </a:lnTo>
                    <a:lnTo>
                      <a:pt x="37630" y="162496"/>
                    </a:lnTo>
                    <a:lnTo>
                      <a:pt x="31978" y="160616"/>
                    </a:lnTo>
                    <a:lnTo>
                      <a:pt x="29438" y="155524"/>
                    </a:lnTo>
                    <a:lnTo>
                      <a:pt x="31013" y="150825"/>
                    </a:lnTo>
                    <a:lnTo>
                      <a:pt x="45910" y="114312"/>
                    </a:lnTo>
                    <a:lnTo>
                      <a:pt x="51295" y="112496"/>
                    </a:lnTo>
                    <a:lnTo>
                      <a:pt x="139809" y="112496"/>
                    </a:lnTo>
                    <a:lnTo>
                      <a:pt x="124440" y="77090"/>
                    </a:lnTo>
                    <a:lnTo>
                      <a:pt x="99400" y="27462"/>
                    </a:lnTo>
                    <a:lnTo>
                      <a:pt x="86690" y="3937"/>
                    </a:lnTo>
                    <a:lnTo>
                      <a:pt x="85331" y="1498"/>
                    </a:lnTo>
                    <a:lnTo>
                      <a:pt x="82765" y="0"/>
                    </a:lnTo>
                    <a:close/>
                  </a:path>
                  <a:path w="160019" h="257809">
                    <a:moveTo>
                      <a:pt x="159758" y="178219"/>
                    </a:moveTo>
                    <a:lnTo>
                      <a:pt x="36067" y="178219"/>
                    </a:lnTo>
                    <a:lnTo>
                      <a:pt x="41338" y="180352"/>
                    </a:lnTo>
                    <a:lnTo>
                      <a:pt x="44386" y="187553"/>
                    </a:lnTo>
                    <a:lnTo>
                      <a:pt x="45961" y="189941"/>
                    </a:lnTo>
                    <a:lnTo>
                      <a:pt x="51409" y="195580"/>
                    </a:lnTo>
                    <a:lnTo>
                      <a:pt x="51307" y="201269"/>
                    </a:lnTo>
                    <a:lnTo>
                      <a:pt x="45999" y="206387"/>
                    </a:lnTo>
                    <a:lnTo>
                      <a:pt x="43751" y="207225"/>
                    </a:lnTo>
                    <a:lnTo>
                      <a:pt x="153887" y="207225"/>
                    </a:lnTo>
                    <a:lnTo>
                      <a:pt x="159758" y="178219"/>
                    </a:lnTo>
                    <a:close/>
                  </a:path>
                  <a:path w="160019" h="257809">
                    <a:moveTo>
                      <a:pt x="139809" y="112496"/>
                    </a:moveTo>
                    <a:lnTo>
                      <a:pt x="51295" y="112496"/>
                    </a:lnTo>
                    <a:lnTo>
                      <a:pt x="60185" y="116865"/>
                    </a:lnTo>
                    <a:lnTo>
                      <a:pt x="62014" y="122250"/>
                    </a:lnTo>
                    <a:lnTo>
                      <a:pt x="46774" y="160274"/>
                    </a:lnTo>
                    <a:lnTo>
                      <a:pt x="43281" y="162648"/>
                    </a:lnTo>
                    <a:lnTo>
                      <a:pt x="156256" y="162648"/>
                    </a:lnTo>
                    <a:lnTo>
                      <a:pt x="148905" y="133451"/>
                    </a:lnTo>
                    <a:lnTo>
                      <a:pt x="139809" y="112496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8"/>
              <p:cNvSpPr/>
              <p:nvPr/>
            </p:nvSpPr>
            <p:spPr>
              <a:xfrm>
                <a:off x="2700121" y="914375"/>
                <a:ext cx="109855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109855" h="109855">
                    <a:moveTo>
                      <a:pt x="58597" y="0"/>
                    </a:moveTo>
                    <a:lnTo>
                      <a:pt x="50787" y="0"/>
                    </a:lnTo>
                    <a:lnTo>
                      <a:pt x="49644" y="5499"/>
                    </a:lnTo>
                    <a:lnTo>
                      <a:pt x="44212" y="23453"/>
                    </a:lnTo>
                    <a:lnTo>
                      <a:pt x="35920" y="35920"/>
                    </a:lnTo>
                    <a:lnTo>
                      <a:pt x="23453" y="44212"/>
                    </a:lnTo>
                    <a:lnTo>
                      <a:pt x="5499" y="49644"/>
                    </a:lnTo>
                    <a:lnTo>
                      <a:pt x="0" y="50787"/>
                    </a:lnTo>
                    <a:lnTo>
                      <a:pt x="0" y="58597"/>
                    </a:lnTo>
                    <a:lnTo>
                      <a:pt x="35920" y="73477"/>
                    </a:lnTo>
                    <a:lnTo>
                      <a:pt x="50787" y="109397"/>
                    </a:lnTo>
                    <a:lnTo>
                      <a:pt x="58597" y="109397"/>
                    </a:lnTo>
                    <a:lnTo>
                      <a:pt x="73477" y="73477"/>
                    </a:lnTo>
                    <a:lnTo>
                      <a:pt x="109397" y="58597"/>
                    </a:lnTo>
                    <a:lnTo>
                      <a:pt x="109397" y="50787"/>
                    </a:lnTo>
                    <a:lnTo>
                      <a:pt x="73477" y="35920"/>
                    </a:lnTo>
                    <a:lnTo>
                      <a:pt x="59753" y="5499"/>
                    </a:lnTo>
                    <a:lnTo>
                      <a:pt x="58597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9"/>
              <p:cNvSpPr/>
              <p:nvPr/>
            </p:nvSpPr>
            <p:spPr>
              <a:xfrm>
                <a:off x="2614917" y="1215022"/>
                <a:ext cx="80645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0644" h="80644">
                    <a:moveTo>
                      <a:pt x="43040" y="0"/>
                    </a:moveTo>
                    <a:lnTo>
                      <a:pt x="37312" y="0"/>
                    </a:lnTo>
                    <a:lnTo>
                      <a:pt x="36461" y="4038"/>
                    </a:lnTo>
                    <a:lnTo>
                      <a:pt x="32474" y="17227"/>
                    </a:lnTo>
                    <a:lnTo>
                      <a:pt x="26384" y="26384"/>
                    </a:lnTo>
                    <a:lnTo>
                      <a:pt x="17227" y="32474"/>
                    </a:lnTo>
                    <a:lnTo>
                      <a:pt x="4038" y="36461"/>
                    </a:lnTo>
                    <a:lnTo>
                      <a:pt x="0" y="37312"/>
                    </a:lnTo>
                    <a:lnTo>
                      <a:pt x="0" y="43040"/>
                    </a:lnTo>
                    <a:lnTo>
                      <a:pt x="32474" y="63125"/>
                    </a:lnTo>
                    <a:lnTo>
                      <a:pt x="37312" y="80352"/>
                    </a:lnTo>
                    <a:lnTo>
                      <a:pt x="43040" y="80352"/>
                    </a:lnTo>
                    <a:lnTo>
                      <a:pt x="63125" y="47878"/>
                    </a:lnTo>
                    <a:lnTo>
                      <a:pt x="80352" y="43040"/>
                    </a:lnTo>
                    <a:lnTo>
                      <a:pt x="80352" y="37312"/>
                    </a:lnTo>
                    <a:lnTo>
                      <a:pt x="47878" y="17227"/>
                    </a:lnTo>
                    <a:lnTo>
                      <a:pt x="43891" y="4038"/>
                    </a:lnTo>
                    <a:lnTo>
                      <a:pt x="43040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1"/>
              <p:cNvSpPr/>
              <p:nvPr/>
            </p:nvSpPr>
            <p:spPr>
              <a:xfrm>
                <a:off x="2453881" y="766343"/>
                <a:ext cx="88582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885825">
                    <a:moveTo>
                      <a:pt x="442722" y="885431"/>
                    </a:moveTo>
                    <a:lnTo>
                      <a:pt x="490962" y="882833"/>
                    </a:lnTo>
                    <a:lnTo>
                      <a:pt x="537697" y="875220"/>
                    </a:lnTo>
                    <a:lnTo>
                      <a:pt x="582658" y="862861"/>
                    </a:lnTo>
                    <a:lnTo>
                      <a:pt x="625573" y="846027"/>
                    </a:lnTo>
                    <a:lnTo>
                      <a:pt x="666174" y="824988"/>
                    </a:lnTo>
                    <a:lnTo>
                      <a:pt x="704189" y="800013"/>
                    </a:lnTo>
                    <a:lnTo>
                      <a:pt x="739350" y="771374"/>
                    </a:lnTo>
                    <a:lnTo>
                      <a:pt x="771385" y="739339"/>
                    </a:lnTo>
                    <a:lnTo>
                      <a:pt x="800025" y="704179"/>
                    </a:lnTo>
                    <a:lnTo>
                      <a:pt x="825000" y="666165"/>
                    </a:lnTo>
                    <a:lnTo>
                      <a:pt x="846039" y="625565"/>
                    </a:lnTo>
                    <a:lnTo>
                      <a:pt x="862874" y="582651"/>
                    </a:lnTo>
                    <a:lnTo>
                      <a:pt x="875232" y="537693"/>
                    </a:lnTo>
                    <a:lnTo>
                      <a:pt x="882846" y="490959"/>
                    </a:lnTo>
                    <a:lnTo>
                      <a:pt x="885444" y="442722"/>
                    </a:lnTo>
                    <a:lnTo>
                      <a:pt x="882846" y="394483"/>
                    </a:lnTo>
                    <a:lnTo>
                      <a:pt x="875232" y="347750"/>
                    </a:lnTo>
                    <a:lnTo>
                      <a:pt x="862874" y="302790"/>
                    </a:lnTo>
                    <a:lnTo>
                      <a:pt x="846039" y="259875"/>
                    </a:lnTo>
                    <a:lnTo>
                      <a:pt x="825000" y="219275"/>
                    </a:lnTo>
                    <a:lnTo>
                      <a:pt x="800025" y="181259"/>
                    </a:lnTo>
                    <a:lnTo>
                      <a:pt x="771385" y="146098"/>
                    </a:lnTo>
                    <a:lnTo>
                      <a:pt x="739350" y="114062"/>
                    </a:lnTo>
                    <a:lnTo>
                      <a:pt x="704189" y="85422"/>
                    </a:lnTo>
                    <a:lnTo>
                      <a:pt x="666174" y="60446"/>
                    </a:lnTo>
                    <a:lnTo>
                      <a:pt x="625573" y="39405"/>
                    </a:lnTo>
                    <a:lnTo>
                      <a:pt x="582658" y="22571"/>
                    </a:lnTo>
                    <a:lnTo>
                      <a:pt x="537697" y="10211"/>
                    </a:lnTo>
                    <a:lnTo>
                      <a:pt x="490962" y="2597"/>
                    </a:lnTo>
                    <a:lnTo>
                      <a:pt x="442722" y="0"/>
                    </a:lnTo>
                    <a:lnTo>
                      <a:pt x="394481" y="2597"/>
                    </a:lnTo>
                    <a:lnTo>
                      <a:pt x="347746" y="10211"/>
                    </a:lnTo>
                    <a:lnTo>
                      <a:pt x="302785" y="22571"/>
                    </a:lnTo>
                    <a:lnTo>
                      <a:pt x="259870" y="39405"/>
                    </a:lnTo>
                    <a:lnTo>
                      <a:pt x="219269" y="60446"/>
                    </a:lnTo>
                    <a:lnTo>
                      <a:pt x="181254" y="85422"/>
                    </a:lnTo>
                    <a:lnTo>
                      <a:pt x="146093" y="114062"/>
                    </a:lnTo>
                    <a:lnTo>
                      <a:pt x="114058" y="146098"/>
                    </a:lnTo>
                    <a:lnTo>
                      <a:pt x="85418" y="181259"/>
                    </a:lnTo>
                    <a:lnTo>
                      <a:pt x="60443" y="219275"/>
                    </a:lnTo>
                    <a:lnTo>
                      <a:pt x="39404" y="259875"/>
                    </a:lnTo>
                    <a:lnTo>
                      <a:pt x="22569" y="302790"/>
                    </a:lnTo>
                    <a:lnTo>
                      <a:pt x="10211" y="347750"/>
                    </a:lnTo>
                    <a:lnTo>
                      <a:pt x="2597" y="394483"/>
                    </a:lnTo>
                    <a:lnTo>
                      <a:pt x="0" y="442722"/>
                    </a:lnTo>
                    <a:lnTo>
                      <a:pt x="2597" y="490959"/>
                    </a:lnTo>
                    <a:lnTo>
                      <a:pt x="10211" y="537693"/>
                    </a:lnTo>
                    <a:lnTo>
                      <a:pt x="22569" y="582651"/>
                    </a:lnTo>
                    <a:lnTo>
                      <a:pt x="39404" y="625565"/>
                    </a:lnTo>
                    <a:lnTo>
                      <a:pt x="60443" y="666165"/>
                    </a:lnTo>
                    <a:lnTo>
                      <a:pt x="85418" y="704179"/>
                    </a:lnTo>
                    <a:lnTo>
                      <a:pt x="114058" y="739339"/>
                    </a:lnTo>
                    <a:lnTo>
                      <a:pt x="146093" y="771374"/>
                    </a:lnTo>
                    <a:lnTo>
                      <a:pt x="181254" y="800013"/>
                    </a:lnTo>
                    <a:lnTo>
                      <a:pt x="219269" y="824988"/>
                    </a:lnTo>
                    <a:lnTo>
                      <a:pt x="259870" y="846027"/>
                    </a:lnTo>
                    <a:lnTo>
                      <a:pt x="302785" y="862861"/>
                    </a:lnTo>
                    <a:lnTo>
                      <a:pt x="347746" y="875220"/>
                    </a:lnTo>
                    <a:lnTo>
                      <a:pt x="394481" y="882833"/>
                    </a:lnTo>
                    <a:lnTo>
                      <a:pt x="442722" y="885431"/>
                    </a:lnTo>
                    <a:close/>
                  </a:path>
                </a:pathLst>
              </a:custGeom>
              <a:ln w="4572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40"/>
            <p:cNvSpPr/>
            <p:nvPr/>
          </p:nvSpPr>
          <p:spPr>
            <a:xfrm>
              <a:off x="3114027" y="115609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4">
                  <a:moveTo>
                    <a:pt x="34315" y="0"/>
                  </a:moveTo>
                  <a:lnTo>
                    <a:pt x="29743" y="0"/>
                  </a:lnTo>
                  <a:lnTo>
                    <a:pt x="29070" y="3213"/>
                  </a:lnTo>
                  <a:lnTo>
                    <a:pt x="25889" y="13723"/>
                  </a:lnTo>
                  <a:lnTo>
                    <a:pt x="21034" y="21021"/>
                  </a:lnTo>
                  <a:lnTo>
                    <a:pt x="13736" y="25876"/>
                  </a:lnTo>
                  <a:lnTo>
                    <a:pt x="3225" y="29057"/>
                  </a:lnTo>
                  <a:lnTo>
                    <a:pt x="0" y="29730"/>
                  </a:lnTo>
                  <a:lnTo>
                    <a:pt x="0" y="34302"/>
                  </a:lnTo>
                  <a:lnTo>
                    <a:pt x="29070" y="60820"/>
                  </a:lnTo>
                  <a:lnTo>
                    <a:pt x="29743" y="64046"/>
                  </a:lnTo>
                  <a:lnTo>
                    <a:pt x="34315" y="64046"/>
                  </a:lnTo>
                  <a:lnTo>
                    <a:pt x="60832" y="34975"/>
                  </a:lnTo>
                  <a:lnTo>
                    <a:pt x="64046" y="34302"/>
                  </a:lnTo>
                  <a:lnTo>
                    <a:pt x="64046" y="29730"/>
                  </a:lnTo>
                  <a:lnTo>
                    <a:pt x="34988" y="3213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1" name="직선 연결선 120"/>
          <p:cNvCxnSpPr/>
          <p:nvPr/>
        </p:nvCxnSpPr>
        <p:spPr>
          <a:xfrm rot="16200000" flipH="1">
            <a:off x="2861069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802534" y="3586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bject 13"/>
          <p:cNvSpPr/>
          <p:nvPr/>
        </p:nvSpPr>
        <p:spPr>
          <a:xfrm>
            <a:off x="6549570" y="1809550"/>
            <a:ext cx="4201850" cy="3542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그룹 32"/>
          <p:cNvGrpSpPr/>
          <p:nvPr/>
        </p:nvGrpSpPr>
        <p:grpSpPr>
          <a:xfrm>
            <a:off x="211756" y="2281195"/>
            <a:ext cx="5342022" cy="2983832"/>
            <a:chOff x="211756" y="2281195"/>
            <a:chExt cx="5342022" cy="2983832"/>
          </a:xfrm>
        </p:grpSpPr>
        <p:grpSp>
          <p:nvGrpSpPr>
            <p:cNvPr id="6" name="그룹 22"/>
            <p:cNvGrpSpPr/>
            <p:nvPr/>
          </p:nvGrpSpPr>
          <p:grpSpPr>
            <a:xfrm>
              <a:off x="211756" y="2281195"/>
              <a:ext cx="5265013" cy="2983832"/>
              <a:chOff x="251520" y="915566"/>
              <a:chExt cx="4032449" cy="755773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889859" y="-72277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51520" y="91556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67744" y="915566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H="1">
              <a:off x="3773104" y="3542094"/>
              <a:ext cx="1780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네일 아티스트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53619" y="3196591"/>
              <a:ext cx="36734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② 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-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수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(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手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)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다방 센터에서 근무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-10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시 출근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, 16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시 퇴근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-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장애인식개선 교육 연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1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회 이상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endParaRPr lang="ko-KR" altLang="en-US" sz="2000" dirty="0" smtClean="0"/>
            </a:p>
            <a:p>
              <a:endParaRPr lang="ko-KR" altLang="en-US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4051675" y="1314979"/>
            <a:ext cx="885825" cy="885825"/>
            <a:chOff x="2453881" y="766343"/>
            <a:chExt cx="885825" cy="885825"/>
          </a:xfrm>
        </p:grpSpPr>
        <p:grpSp>
          <p:nvGrpSpPr>
            <p:cNvPr id="8" name="그룹 32"/>
            <p:cNvGrpSpPr/>
            <p:nvPr/>
          </p:nvGrpSpPr>
          <p:grpSpPr>
            <a:xfrm>
              <a:off x="2453881" y="766343"/>
              <a:ext cx="885825" cy="885825"/>
              <a:chOff x="2453881" y="766343"/>
              <a:chExt cx="885825" cy="885825"/>
            </a:xfrm>
          </p:grpSpPr>
          <p:sp>
            <p:nvSpPr>
              <p:cNvPr id="27" name="object 33"/>
              <p:cNvSpPr/>
              <p:nvPr/>
            </p:nvSpPr>
            <p:spPr>
              <a:xfrm>
                <a:off x="3031458" y="1189355"/>
                <a:ext cx="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h="322580">
                    <a:moveTo>
                      <a:pt x="0" y="0"/>
                    </a:moveTo>
                    <a:lnTo>
                      <a:pt x="0" y="322529"/>
                    </a:lnTo>
                  </a:path>
                </a:pathLst>
              </a:custGeom>
              <a:ln w="28587">
                <a:solidFill>
                  <a:srgbClr val="3A435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4"/>
              <p:cNvSpPr/>
              <p:nvPr/>
            </p:nvSpPr>
            <p:spPr>
              <a:xfrm>
                <a:off x="2739364" y="1021178"/>
                <a:ext cx="25400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490855">
                    <a:moveTo>
                      <a:pt x="158088" y="0"/>
                    </a:moveTo>
                    <a:lnTo>
                      <a:pt x="115224" y="2010"/>
                    </a:lnTo>
                    <a:lnTo>
                      <a:pt x="76860" y="11217"/>
                    </a:lnTo>
                    <a:lnTo>
                      <a:pt x="51282" y="55540"/>
                    </a:lnTo>
                    <a:lnTo>
                      <a:pt x="51282" y="83747"/>
                    </a:lnTo>
                    <a:lnTo>
                      <a:pt x="29751" y="107562"/>
                    </a:lnTo>
                    <a:lnTo>
                      <a:pt x="13625" y="135285"/>
                    </a:lnTo>
                    <a:lnTo>
                      <a:pt x="3506" y="165973"/>
                    </a:lnTo>
                    <a:lnTo>
                      <a:pt x="0" y="198682"/>
                    </a:lnTo>
                    <a:lnTo>
                      <a:pt x="0" y="484965"/>
                    </a:lnTo>
                    <a:lnTo>
                      <a:pt x="5575" y="490706"/>
                    </a:lnTo>
                    <a:lnTo>
                      <a:pt x="19735" y="490706"/>
                    </a:lnTo>
                    <a:lnTo>
                      <a:pt x="25565" y="484965"/>
                    </a:lnTo>
                    <a:lnTo>
                      <a:pt x="25641" y="198682"/>
                    </a:lnTo>
                    <a:lnTo>
                      <a:pt x="27304" y="177605"/>
                    </a:lnTo>
                    <a:lnTo>
                      <a:pt x="32213" y="157418"/>
                    </a:lnTo>
                    <a:lnTo>
                      <a:pt x="40246" y="138476"/>
                    </a:lnTo>
                    <a:lnTo>
                      <a:pt x="51282" y="121136"/>
                    </a:lnTo>
                    <a:lnTo>
                      <a:pt x="76923" y="121136"/>
                    </a:lnTo>
                    <a:lnTo>
                      <a:pt x="76923" y="55540"/>
                    </a:lnTo>
                    <a:lnTo>
                      <a:pt x="111881" y="28233"/>
                    </a:lnTo>
                    <a:lnTo>
                      <a:pt x="152793" y="25581"/>
                    </a:lnTo>
                    <a:lnTo>
                      <a:pt x="170907" y="25581"/>
                    </a:lnTo>
                    <a:lnTo>
                      <a:pt x="172675" y="19998"/>
                    </a:lnTo>
                    <a:lnTo>
                      <a:pt x="174796" y="13760"/>
                    </a:lnTo>
                    <a:lnTo>
                      <a:pt x="177078" y="7423"/>
                    </a:lnTo>
                    <a:lnTo>
                      <a:pt x="179501" y="1006"/>
                    </a:lnTo>
                    <a:lnTo>
                      <a:pt x="158088" y="0"/>
                    </a:lnTo>
                    <a:close/>
                  </a:path>
                  <a:path w="254000" h="490855">
                    <a:moveTo>
                      <a:pt x="76923" y="121136"/>
                    </a:moveTo>
                    <a:lnTo>
                      <a:pt x="51282" y="121136"/>
                    </a:lnTo>
                    <a:lnTo>
                      <a:pt x="51282" y="222355"/>
                    </a:lnTo>
                    <a:lnTo>
                      <a:pt x="68154" y="278271"/>
                    </a:lnTo>
                    <a:lnTo>
                      <a:pt x="113144" y="315585"/>
                    </a:lnTo>
                    <a:lnTo>
                      <a:pt x="152793" y="323586"/>
                    </a:lnTo>
                    <a:lnTo>
                      <a:pt x="162886" y="323086"/>
                    </a:lnTo>
                    <a:lnTo>
                      <a:pt x="217691" y="300030"/>
                    </a:lnTo>
                    <a:lnTo>
                      <a:pt x="219540" y="297958"/>
                    </a:lnTo>
                    <a:lnTo>
                      <a:pt x="152871" y="297958"/>
                    </a:lnTo>
                    <a:lnTo>
                      <a:pt x="137835" y="296462"/>
                    </a:lnTo>
                    <a:lnTo>
                      <a:pt x="99989" y="276453"/>
                    </a:lnTo>
                    <a:lnTo>
                      <a:pt x="93802" y="269624"/>
                    </a:lnTo>
                    <a:lnTo>
                      <a:pt x="106469" y="262140"/>
                    </a:lnTo>
                    <a:lnTo>
                      <a:pt x="108892" y="261204"/>
                    </a:lnTo>
                    <a:lnTo>
                      <a:pt x="87757" y="261204"/>
                    </a:lnTo>
                    <a:lnTo>
                      <a:pt x="83165" y="252255"/>
                    </a:lnTo>
                    <a:lnTo>
                      <a:pt x="79763" y="242722"/>
                    </a:lnTo>
                    <a:lnTo>
                      <a:pt x="77650" y="232718"/>
                    </a:lnTo>
                    <a:lnTo>
                      <a:pt x="76923" y="222355"/>
                    </a:lnTo>
                    <a:lnTo>
                      <a:pt x="76923" y="121136"/>
                    </a:lnTo>
                    <a:close/>
                  </a:path>
                  <a:path w="254000" h="490855">
                    <a:moveTo>
                      <a:pt x="201120" y="251971"/>
                    </a:moveTo>
                    <a:lnTo>
                      <a:pt x="152869" y="251971"/>
                    </a:lnTo>
                    <a:lnTo>
                      <a:pt x="169331" y="253156"/>
                    </a:lnTo>
                    <a:lnTo>
                      <a:pt x="184956" y="256602"/>
                    </a:lnTo>
                    <a:lnTo>
                      <a:pt x="199306" y="262146"/>
                    </a:lnTo>
                    <a:lnTo>
                      <a:pt x="211950" y="269624"/>
                    </a:lnTo>
                    <a:lnTo>
                      <a:pt x="205763" y="276453"/>
                    </a:lnTo>
                    <a:lnTo>
                      <a:pt x="167910" y="296462"/>
                    </a:lnTo>
                    <a:lnTo>
                      <a:pt x="152871" y="297958"/>
                    </a:lnTo>
                    <a:lnTo>
                      <a:pt x="219540" y="297958"/>
                    </a:lnTo>
                    <a:lnTo>
                      <a:pt x="237102" y="278271"/>
                    </a:lnTo>
                    <a:lnTo>
                      <a:pt x="245104" y="261204"/>
                    </a:lnTo>
                    <a:lnTo>
                      <a:pt x="217639" y="261204"/>
                    </a:lnTo>
                    <a:lnTo>
                      <a:pt x="203630" y="252945"/>
                    </a:lnTo>
                    <a:lnTo>
                      <a:pt x="201120" y="251971"/>
                    </a:lnTo>
                    <a:close/>
                  </a:path>
                  <a:path w="254000" h="490855">
                    <a:moveTo>
                      <a:pt x="152793" y="241709"/>
                    </a:moveTo>
                    <a:lnTo>
                      <a:pt x="134796" y="243018"/>
                    </a:lnTo>
                    <a:lnTo>
                      <a:pt x="117632" y="246823"/>
                    </a:lnTo>
                    <a:lnTo>
                      <a:pt x="101789" y="252945"/>
                    </a:lnTo>
                    <a:lnTo>
                      <a:pt x="87757" y="261204"/>
                    </a:lnTo>
                    <a:lnTo>
                      <a:pt x="108892" y="261204"/>
                    </a:lnTo>
                    <a:lnTo>
                      <a:pt x="120828" y="256597"/>
                    </a:lnTo>
                    <a:lnTo>
                      <a:pt x="136448" y="253154"/>
                    </a:lnTo>
                    <a:lnTo>
                      <a:pt x="152869" y="251971"/>
                    </a:lnTo>
                    <a:lnTo>
                      <a:pt x="201120" y="251971"/>
                    </a:lnTo>
                    <a:lnTo>
                      <a:pt x="187850" y="246823"/>
                    </a:lnTo>
                    <a:lnTo>
                      <a:pt x="170753" y="243018"/>
                    </a:lnTo>
                    <a:lnTo>
                      <a:pt x="152793" y="241709"/>
                    </a:lnTo>
                    <a:close/>
                  </a:path>
                  <a:path w="254000" h="490855">
                    <a:moveTo>
                      <a:pt x="228193" y="162601"/>
                    </a:moveTo>
                    <a:lnTo>
                      <a:pt x="228193" y="222355"/>
                    </a:lnTo>
                    <a:lnTo>
                      <a:pt x="227510" y="232718"/>
                    </a:lnTo>
                    <a:lnTo>
                      <a:pt x="225493" y="242722"/>
                    </a:lnTo>
                    <a:lnTo>
                      <a:pt x="222187" y="252255"/>
                    </a:lnTo>
                    <a:lnTo>
                      <a:pt x="217639" y="261204"/>
                    </a:lnTo>
                    <a:lnTo>
                      <a:pt x="245104" y="261204"/>
                    </a:lnTo>
                    <a:lnTo>
                      <a:pt x="249484" y="251861"/>
                    </a:lnTo>
                    <a:lnTo>
                      <a:pt x="253834" y="222355"/>
                    </a:lnTo>
                    <a:lnTo>
                      <a:pt x="253834" y="170539"/>
                    </a:lnTo>
                    <a:lnTo>
                      <a:pt x="247303" y="169136"/>
                    </a:lnTo>
                    <a:lnTo>
                      <a:pt x="241014" y="167337"/>
                    </a:lnTo>
                    <a:lnTo>
                      <a:pt x="234725" y="165154"/>
                    </a:lnTo>
                    <a:lnTo>
                      <a:pt x="228193" y="162601"/>
                    </a:lnTo>
                    <a:close/>
                  </a:path>
                  <a:path w="254000" h="490855">
                    <a:moveTo>
                      <a:pt x="170907" y="25581"/>
                    </a:moveTo>
                    <a:lnTo>
                      <a:pt x="158762" y="25581"/>
                    </a:lnTo>
                    <a:lnTo>
                      <a:pt x="164769" y="25771"/>
                    </a:lnTo>
                    <a:lnTo>
                      <a:pt x="170738" y="26114"/>
                    </a:lnTo>
                    <a:lnTo>
                      <a:pt x="170907" y="2558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7"/>
              <p:cNvSpPr/>
              <p:nvPr/>
            </p:nvSpPr>
            <p:spPr>
              <a:xfrm>
                <a:off x="2932810" y="906246"/>
                <a:ext cx="16002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160019" h="257809">
                    <a:moveTo>
                      <a:pt x="82765" y="0"/>
                    </a:moveTo>
                    <a:lnTo>
                      <a:pt x="77190" y="0"/>
                    </a:lnTo>
                    <a:lnTo>
                      <a:pt x="74612" y="1498"/>
                    </a:lnTo>
                    <a:lnTo>
                      <a:pt x="35507" y="77090"/>
                    </a:lnTo>
                    <a:lnTo>
                      <a:pt x="11026" y="133483"/>
                    </a:lnTo>
                    <a:lnTo>
                      <a:pt x="0" y="177304"/>
                    </a:lnTo>
                    <a:lnTo>
                      <a:pt x="6294" y="208402"/>
                    </a:lnTo>
                    <a:lnTo>
                      <a:pt x="23450" y="233826"/>
                    </a:lnTo>
                    <a:lnTo>
                      <a:pt x="48873" y="250981"/>
                    </a:lnTo>
                    <a:lnTo>
                      <a:pt x="79971" y="257276"/>
                    </a:lnTo>
                    <a:lnTo>
                      <a:pt x="111069" y="250981"/>
                    </a:lnTo>
                    <a:lnTo>
                      <a:pt x="136493" y="233826"/>
                    </a:lnTo>
                    <a:lnTo>
                      <a:pt x="153648" y="208402"/>
                    </a:lnTo>
                    <a:lnTo>
                      <a:pt x="153887" y="207225"/>
                    </a:lnTo>
                    <a:lnTo>
                      <a:pt x="39166" y="207225"/>
                    </a:lnTo>
                    <a:lnTo>
                      <a:pt x="36817" y="206311"/>
                    </a:lnTo>
                    <a:lnTo>
                      <a:pt x="31508" y="200812"/>
                    </a:lnTo>
                    <a:lnTo>
                      <a:pt x="28714" y="196583"/>
                    </a:lnTo>
                    <a:lnTo>
                      <a:pt x="24803" y="187337"/>
                    </a:lnTo>
                    <a:lnTo>
                      <a:pt x="26936" y="182079"/>
                    </a:lnTo>
                    <a:lnTo>
                      <a:pt x="36067" y="178219"/>
                    </a:lnTo>
                    <a:lnTo>
                      <a:pt x="159758" y="178219"/>
                    </a:lnTo>
                    <a:lnTo>
                      <a:pt x="159943" y="177304"/>
                    </a:lnTo>
                    <a:lnTo>
                      <a:pt x="156256" y="162648"/>
                    </a:lnTo>
                    <a:lnTo>
                      <a:pt x="38582" y="162648"/>
                    </a:lnTo>
                    <a:lnTo>
                      <a:pt x="37630" y="162496"/>
                    </a:lnTo>
                    <a:lnTo>
                      <a:pt x="31978" y="160616"/>
                    </a:lnTo>
                    <a:lnTo>
                      <a:pt x="29438" y="155524"/>
                    </a:lnTo>
                    <a:lnTo>
                      <a:pt x="31013" y="150825"/>
                    </a:lnTo>
                    <a:lnTo>
                      <a:pt x="45910" y="114312"/>
                    </a:lnTo>
                    <a:lnTo>
                      <a:pt x="51295" y="112496"/>
                    </a:lnTo>
                    <a:lnTo>
                      <a:pt x="139809" y="112496"/>
                    </a:lnTo>
                    <a:lnTo>
                      <a:pt x="124440" y="77090"/>
                    </a:lnTo>
                    <a:lnTo>
                      <a:pt x="99400" y="27462"/>
                    </a:lnTo>
                    <a:lnTo>
                      <a:pt x="86690" y="3937"/>
                    </a:lnTo>
                    <a:lnTo>
                      <a:pt x="85331" y="1498"/>
                    </a:lnTo>
                    <a:lnTo>
                      <a:pt x="82765" y="0"/>
                    </a:lnTo>
                    <a:close/>
                  </a:path>
                  <a:path w="160019" h="257809">
                    <a:moveTo>
                      <a:pt x="159758" y="178219"/>
                    </a:moveTo>
                    <a:lnTo>
                      <a:pt x="36067" y="178219"/>
                    </a:lnTo>
                    <a:lnTo>
                      <a:pt x="41338" y="180352"/>
                    </a:lnTo>
                    <a:lnTo>
                      <a:pt x="44386" y="187553"/>
                    </a:lnTo>
                    <a:lnTo>
                      <a:pt x="45961" y="189941"/>
                    </a:lnTo>
                    <a:lnTo>
                      <a:pt x="51409" y="195580"/>
                    </a:lnTo>
                    <a:lnTo>
                      <a:pt x="51307" y="201269"/>
                    </a:lnTo>
                    <a:lnTo>
                      <a:pt x="45999" y="206387"/>
                    </a:lnTo>
                    <a:lnTo>
                      <a:pt x="43751" y="207225"/>
                    </a:lnTo>
                    <a:lnTo>
                      <a:pt x="153887" y="207225"/>
                    </a:lnTo>
                    <a:lnTo>
                      <a:pt x="159758" y="178219"/>
                    </a:lnTo>
                    <a:close/>
                  </a:path>
                  <a:path w="160019" h="257809">
                    <a:moveTo>
                      <a:pt x="139809" y="112496"/>
                    </a:moveTo>
                    <a:lnTo>
                      <a:pt x="51295" y="112496"/>
                    </a:lnTo>
                    <a:lnTo>
                      <a:pt x="60185" y="116865"/>
                    </a:lnTo>
                    <a:lnTo>
                      <a:pt x="62014" y="122250"/>
                    </a:lnTo>
                    <a:lnTo>
                      <a:pt x="46774" y="160274"/>
                    </a:lnTo>
                    <a:lnTo>
                      <a:pt x="43281" y="162648"/>
                    </a:lnTo>
                    <a:lnTo>
                      <a:pt x="156256" y="162648"/>
                    </a:lnTo>
                    <a:lnTo>
                      <a:pt x="148905" y="133451"/>
                    </a:lnTo>
                    <a:lnTo>
                      <a:pt x="139809" y="112496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8"/>
              <p:cNvSpPr/>
              <p:nvPr/>
            </p:nvSpPr>
            <p:spPr>
              <a:xfrm>
                <a:off x="2700121" y="914375"/>
                <a:ext cx="109855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109855" h="109855">
                    <a:moveTo>
                      <a:pt x="58597" y="0"/>
                    </a:moveTo>
                    <a:lnTo>
                      <a:pt x="50787" y="0"/>
                    </a:lnTo>
                    <a:lnTo>
                      <a:pt x="49644" y="5499"/>
                    </a:lnTo>
                    <a:lnTo>
                      <a:pt x="44212" y="23453"/>
                    </a:lnTo>
                    <a:lnTo>
                      <a:pt x="35920" y="35920"/>
                    </a:lnTo>
                    <a:lnTo>
                      <a:pt x="23453" y="44212"/>
                    </a:lnTo>
                    <a:lnTo>
                      <a:pt x="5499" y="49644"/>
                    </a:lnTo>
                    <a:lnTo>
                      <a:pt x="0" y="50787"/>
                    </a:lnTo>
                    <a:lnTo>
                      <a:pt x="0" y="58597"/>
                    </a:lnTo>
                    <a:lnTo>
                      <a:pt x="35920" y="73477"/>
                    </a:lnTo>
                    <a:lnTo>
                      <a:pt x="50787" y="109397"/>
                    </a:lnTo>
                    <a:lnTo>
                      <a:pt x="58597" y="109397"/>
                    </a:lnTo>
                    <a:lnTo>
                      <a:pt x="73477" y="73477"/>
                    </a:lnTo>
                    <a:lnTo>
                      <a:pt x="109397" y="58597"/>
                    </a:lnTo>
                    <a:lnTo>
                      <a:pt x="109397" y="50787"/>
                    </a:lnTo>
                    <a:lnTo>
                      <a:pt x="73477" y="35920"/>
                    </a:lnTo>
                    <a:lnTo>
                      <a:pt x="59753" y="5499"/>
                    </a:lnTo>
                    <a:lnTo>
                      <a:pt x="58597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9"/>
              <p:cNvSpPr/>
              <p:nvPr/>
            </p:nvSpPr>
            <p:spPr>
              <a:xfrm>
                <a:off x="2614917" y="1215022"/>
                <a:ext cx="80645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0644" h="80644">
                    <a:moveTo>
                      <a:pt x="43040" y="0"/>
                    </a:moveTo>
                    <a:lnTo>
                      <a:pt x="37312" y="0"/>
                    </a:lnTo>
                    <a:lnTo>
                      <a:pt x="36461" y="4038"/>
                    </a:lnTo>
                    <a:lnTo>
                      <a:pt x="32474" y="17227"/>
                    </a:lnTo>
                    <a:lnTo>
                      <a:pt x="26384" y="26384"/>
                    </a:lnTo>
                    <a:lnTo>
                      <a:pt x="17227" y="32474"/>
                    </a:lnTo>
                    <a:lnTo>
                      <a:pt x="4038" y="36461"/>
                    </a:lnTo>
                    <a:lnTo>
                      <a:pt x="0" y="37312"/>
                    </a:lnTo>
                    <a:lnTo>
                      <a:pt x="0" y="43040"/>
                    </a:lnTo>
                    <a:lnTo>
                      <a:pt x="32474" y="63125"/>
                    </a:lnTo>
                    <a:lnTo>
                      <a:pt x="37312" y="80352"/>
                    </a:lnTo>
                    <a:lnTo>
                      <a:pt x="43040" y="80352"/>
                    </a:lnTo>
                    <a:lnTo>
                      <a:pt x="63125" y="47878"/>
                    </a:lnTo>
                    <a:lnTo>
                      <a:pt x="80352" y="43040"/>
                    </a:lnTo>
                    <a:lnTo>
                      <a:pt x="80352" y="37312"/>
                    </a:lnTo>
                    <a:lnTo>
                      <a:pt x="47878" y="17227"/>
                    </a:lnTo>
                    <a:lnTo>
                      <a:pt x="43891" y="4038"/>
                    </a:lnTo>
                    <a:lnTo>
                      <a:pt x="43040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1"/>
              <p:cNvSpPr/>
              <p:nvPr/>
            </p:nvSpPr>
            <p:spPr>
              <a:xfrm>
                <a:off x="2453881" y="766343"/>
                <a:ext cx="88582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885825">
                    <a:moveTo>
                      <a:pt x="442722" y="885431"/>
                    </a:moveTo>
                    <a:lnTo>
                      <a:pt x="490962" y="882833"/>
                    </a:lnTo>
                    <a:lnTo>
                      <a:pt x="537697" y="875220"/>
                    </a:lnTo>
                    <a:lnTo>
                      <a:pt x="582658" y="862861"/>
                    </a:lnTo>
                    <a:lnTo>
                      <a:pt x="625573" y="846027"/>
                    </a:lnTo>
                    <a:lnTo>
                      <a:pt x="666174" y="824988"/>
                    </a:lnTo>
                    <a:lnTo>
                      <a:pt x="704189" y="800013"/>
                    </a:lnTo>
                    <a:lnTo>
                      <a:pt x="739350" y="771374"/>
                    </a:lnTo>
                    <a:lnTo>
                      <a:pt x="771385" y="739339"/>
                    </a:lnTo>
                    <a:lnTo>
                      <a:pt x="800025" y="704179"/>
                    </a:lnTo>
                    <a:lnTo>
                      <a:pt x="825000" y="666165"/>
                    </a:lnTo>
                    <a:lnTo>
                      <a:pt x="846039" y="625565"/>
                    </a:lnTo>
                    <a:lnTo>
                      <a:pt x="862874" y="582651"/>
                    </a:lnTo>
                    <a:lnTo>
                      <a:pt x="875232" y="537693"/>
                    </a:lnTo>
                    <a:lnTo>
                      <a:pt x="882846" y="490959"/>
                    </a:lnTo>
                    <a:lnTo>
                      <a:pt x="885444" y="442722"/>
                    </a:lnTo>
                    <a:lnTo>
                      <a:pt x="882846" y="394483"/>
                    </a:lnTo>
                    <a:lnTo>
                      <a:pt x="875232" y="347750"/>
                    </a:lnTo>
                    <a:lnTo>
                      <a:pt x="862874" y="302790"/>
                    </a:lnTo>
                    <a:lnTo>
                      <a:pt x="846039" y="259875"/>
                    </a:lnTo>
                    <a:lnTo>
                      <a:pt x="825000" y="219275"/>
                    </a:lnTo>
                    <a:lnTo>
                      <a:pt x="800025" y="181259"/>
                    </a:lnTo>
                    <a:lnTo>
                      <a:pt x="771385" y="146098"/>
                    </a:lnTo>
                    <a:lnTo>
                      <a:pt x="739350" y="114062"/>
                    </a:lnTo>
                    <a:lnTo>
                      <a:pt x="704189" y="85422"/>
                    </a:lnTo>
                    <a:lnTo>
                      <a:pt x="666174" y="60446"/>
                    </a:lnTo>
                    <a:lnTo>
                      <a:pt x="625573" y="39405"/>
                    </a:lnTo>
                    <a:lnTo>
                      <a:pt x="582658" y="22571"/>
                    </a:lnTo>
                    <a:lnTo>
                      <a:pt x="537697" y="10211"/>
                    </a:lnTo>
                    <a:lnTo>
                      <a:pt x="490962" y="2597"/>
                    </a:lnTo>
                    <a:lnTo>
                      <a:pt x="442722" y="0"/>
                    </a:lnTo>
                    <a:lnTo>
                      <a:pt x="394481" y="2597"/>
                    </a:lnTo>
                    <a:lnTo>
                      <a:pt x="347746" y="10211"/>
                    </a:lnTo>
                    <a:lnTo>
                      <a:pt x="302785" y="22571"/>
                    </a:lnTo>
                    <a:lnTo>
                      <a:pt x="259870" y="39405"/>
                    </a:lnTo>
                    <a:lnTo>
                      <a:pt x="219269" y="60446"/>
                    </a:lnTo>
                    <a:lnTo>
                      <a:pt x="181254" y="85422"/>
                    </a:lnTo>
                    <a:lnTo>
                      <a:pt x="146093" y="114062"/>
                    </a:lnTo>
                    <a:lnTo>
                      <a:pt x="114058" y="146098"/>
                    </a:lnTo>
                    <a:lnTo>
                      <a:pt x="85418" y="181259"/>
                    </a:lnTo>
                    <a:lnTo>
                      <a:pt x="60443" y="219275"/>
                    </a:lnTo>
                    <a:lnTo>
                      <a:pt x="39404" y="259875"/>
                    </a:lnTo>
                    <a:lnTo>
                      <a:pt x="22569" y="302790"/>
                    </a:lnTo>
                    <a:lnTo>
                      <a:pt x="10211" y="347750"/>
                    </a:lnTo>
                    <a:lnTo>
                      <a:pt x="2597" y="394483"/>
                    </a:lnTo>
                    <a:lnTo>
                      <a:pt x="0" y="442722"/>
                    </a:lnTo>
                    <a:lnTo>
                      <a:pt x="2597" y="490959"/>
                    </a:lnTo>
                    <a:lnTo>
                      <a:pt x="10211" y="537693"/>
                    </a:lnTo>
                    <a:lnTo>
                      <a:pt x="22569" y="582651"/>
                    </a:lnTo>
                    <a:lnTo>
                      <a:pt x="39404" y="625565"/>
                    </a:lnTo>
                    <a:lnTo>
                      <a:pt x="60443" y="666165"/>
                    </a:lnTo>
                    <a:lnTo>
                      <a:pt x="85418" y="704179"/>
                    </a:lnTo>
                    <a:lnTo>
                      <a:pt x="114058" y="739339"/>
                    </a:lnTo>
                    <a:lnTo>
                      <a:pt x="146093" y="771374"/>
                    </a:lnTo>
                    <a:lnTo>
                      <a:pt x="181254" y="800013"/>
                    </a:lnTo>
                    <a:lnTo>
                      <a:pt x="219269" y="824988"/>
                    </a:lnTo>
                    <a:lnTo>
                      <a:pt x="259870" y="846027"/>
                    </a:lnTo>
                    <a:lnTo>
                      <a:pt x="302785" y="862861"/>
                    </a:lnTo>
                    <a:lnTo>
                      <a:pt x="347746" y="875220"/>
                    </a:lnTo>
                    <a:lnTo>
                      <a:pt x="394481" y="882833"/>
                    </a:lnTo>
                    <a:lnTo>
                      <a:pt x="442722" y="885431"/>
                    </a:lnTo>
                    <a:close/>
                  </a:path>
                </a:pathLst>
              </a:custGeom>
              <a:ln w="4572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40"/>
            <p:cNvSpPr/>
            <p:nvPr/>
          </p:nvSpPr>
          <p:spPr>
            <a:xfrm>
              <a:off x="3114027" y="115609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4">
                  <a:moveTo>
                    <a:pt x="34315" y="0"/>
                  </a:moveTo>
                  <a:lnTo>
                    <a:pt x="29743" y="0"/>
                  </a:lnTo>
                  <a:lnTo>
                    <a:pt x="29070" y="3213"/>
                  </a:lnTo>
                  <a:lnTo>
                    <a:pt x="25889" y="13723"/>
                  </a:lnTo>
                  <a:lnTo>
                    <a:pt x="21034" y="21021"/>
                  </a:lnTo>
                  <a:lnTo>
                    <a:pt x="13736" y="25876"/>
                  </a:lnTo>
                  <a:lnTo>
                    <a:pt x="3225" y="29057"/>
                  </a:lnTo>
                  <a:lnTo>
                    <a:pt x="0" y="29730"/>
                  </a:lnTo>
                  <a:lnTo>
                    <a:pt x="0" y="34302"/>
                  </a:lnTo>
                  <a:lnTo>
                    <a:pt x="29070" y="60820"/>
                  </a:lnTo>
                  <a:lnTo>
                    <a:pt x="29743" y="64046"/>
                  </a:lnTo>
                  <a:lnTo>
                    <a:pt x="34315" y="64046"/>
                  </a:lnTo>
                  <a:lnTo>
                    <a:pt x="60832" y="34975"/>
                  </a:lnTo>
                  <a:lnTo>
                    <a:pt x="64046" y="34302"/>
                  </a:lnTo>
                  <a:lnTo>
                    <a:pt x="64046" y="29730"/>
                  </a:lnTo>
                  <a:lnTo>
                    <a:pt x="34988" y="3213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1" name="직선 연결선 120"/>
          <p:cNvCxnSpPr/>
          <p:nvPr/>
        </p:nvCxnSpPr>
        <p:spPr>
          <a:xfrm rot="16200000" flipH="1">
            <a:off x="2533819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475284" y="35868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bject 13"/>
          <p:cNvSpPr/>
          <p:nvPr/>
        </p:nvSpPr>
        <p:spPr>
          <a:xfrm>
            <a:off x="678159" y="1886551"/>
            <a:ext cx="4317352" cy="3590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그룹 32"/>
          <p:cNvGrpSpPr/>
          <p:nvPr/>
        </p:nvGrpSpPr>
        <p:grpSpPr>
          <a:xfrm flipH="1">
            <a:off x="5997180" y="2213820"/>
            <a:ext cx="5473399" cy="2983835"/>
            <a:chOff x="12995" y="2310068"/>
            <a:chExt cx="5473399" cy="2983835"/>
          </a:xfrm>
        </p:grpSpPr>
        <p:grpSp>
          <p:nvGrpSpPr>
            <p:cNvPr id="6" name="그룹 22"/>
            <p:cNvGrpSpPr/>
            <p:nvPr/>
          </p:nvGrpSpPr>
          <p:grpSpPr>
            <a:xfrm>
              <a:off x="221381" y="2310068"/>
              <a:ext cx="5265013" cy="2983835"/>
              <a:chOff x="258892" y="961885"/>
              <a:chExt cx="4032449" cy="755774"/>
            </a:xfrm>
          </p:grpSpPr>
          <p:sp>
            <p:nvSpPr>
              <p:cNvPr id="118" name="모서리가 둥근 사각형 설명선 117"/>
              <p:cNvSpPr/>
              <p:nvPr/>
            </p:nvSpPr>
            <p:spPr>
              <a:xfrm rot="16200000" flipH="1">
                <a:off x="1897231" y="-67645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119" name="모서리가 둥근 직사각형 118"/>
              <p:cNvSpPr/>
              <p:nvPr/>
            </p:nvSpPr>
            <p:spPr>
              <a:xfrm>
                <a:off x="258892" y="96188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2275116" y="961885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H="1">
              <a:off x="3580604" y="3609469"/>
              <a:ext cx="1780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네일 아티스트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2995" y="2850101"/>
              <a:ext cx="367349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③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여 승무원들의 호응과 기대 속에  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쉽게 자리를 잡을 수 있었으며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,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비장애인 직원들은 천천히 이야기 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하거나 필담을 통해 청각장애인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직원과도 충분히 의사소통이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가능함을 인지한다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6544618" y="1266851"/>
            <a:ext cx="885825" cy="885825"/>
            <a:chOff x="2453881" y="766343"/>
            <a:chExt cx="885825" cy="885825"/>
          </a:xfrm>
        </p:grpSpPr>
        <p:grpSp>
          <p:nvGrpSpPr>
            <p:cNvPr id="8" name="그룹 32"/>
            <p:cNvGrpSpPr/>
            <p:nvPr/>
          </p:nvGrpSpPr>
          <p:grpSpPr>
            <a:xfrm>
              <a:off x="2453881" y="766343"/>
              <a:ext cx="885825" cy="885825"/>
              <a:chOff x="2453881" y="766343"/>
              <a:chExt cx="885825" cy="885825"/>
            </a:xfrm>
          </p:grpSpPr>
          <p:sp>
            <p:nvSpPr>
              <p:cNvPr id="27" name="object 33"/>
              <p:cNvSpPr/>
              <p:nvPr/>
            </p:nvSpPr>
            <p:spPr>
              <a:xfrm>
                <a:off x="3031458" y="1189355"/>
                <a:ext cx="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h="322580">
                    <a:moveTo>
                      <a:pt x="0" y="0"/>
                    </a:moveTo>
                    <a:lnTo>
                      <a:pt x="0" y="322529"/>
                    </a:lnTo>
                  </a:path>
                </a:pathLst>
              </a:custGeom>
              <a:ln w="28587">
                <a:solidFill>
                  <a:srgbClr val="3A435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4"/>
              <p:cNvSpPr/>
              <p:nvPr/>
            </p:nvSpPr>
            <p:spPr>
              <a:xfrm>
                <a:off x="2739364" y="1021178"/>
                <a:ext cx="25400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490855">
                    <a:moveTo>
                      <a:pt x="158088" y="0"/>
                    </a:moveTo>
                    <a:lnTo>
                      <a:pt x="115224" y="2010"/>
                    </a:lnTo>
                    <a:lnTo>
                      <a:pt x="76860" y="11217"/>
                    </a:lnTo>
                    <a:lnTo>
                      <a:pt x="51282" y="55540"/>
                    </a:lnTo>
                    <a:lnTo>
                      <a:pt x="51282" y="83747"/>
                    </a:lnTo>
                    <a:lnTo>
                      <a:pt x="29751" y="107562"/>
                    </a:lnTo>
                    <a:lnTo>
                      <a:pt x="13625" y="135285"/>
                    </a:lnTo>
                    <a:lnTo>
                      <a:pt x="3506" y="165973"/>
                    </a:lnTo>
                    <a:lnTo>
                      <a:pt x="0" y="198682"/>
                    </a:lnTo>
                    <a:lnTo>
                      <a:pt x="0" y="484965"/>
                    </a:lnTo>
                    <a:lnTo>
                      <a:pt x="5575" y="490706"/>
                    </a:lnTo>
                    <a:lnTo>
                      <a:pt x="19735" y="490706"/>
                    </a:lnTo>
                    <a:lnTo>
                      <a:pt x="25565" y="484965"/>
                    </a:lnTo>
                    <a:lnTo>
                      <a:pt x="25641" y="198682"/>
                    </a:lnTo>
                    <a:lnTo>
                      <a:pt x="27304" y="177605"/>
                    </a:lnTo>
                    <a:lnTo>
                      <a:pt x="32213" y="157418"/>
                    </a:lnTo>
                    <a:lnTo>
                      <a:pt x="40246" y="138476"/>
                    </a:lnTo>
                    <a:lnTo>
                      <a:pt x="51282" y="121136"/>
                    </a:lnTo>
                    <a:lnTo>
                      <a:pt x="76923" y="121136"/>
                    </a:lnTo>
                    <a:lnTo>
                      <a:pt x="76923" y="55540"/>
                    </a:lnTo>
                    <a:lnTo>
                      <a:pt x="111881" y="28233"/>
                    </a:lnTo>
                    <a:lnTo>
                      <a:pt x="152793" y="25581"/>
                    </a:lnTo>
                    <a:lnTo>
                      <a:pt x="170907" y="25581"/>
                    </a:lnTo>
                    <a:lnTo>
                      <a:pt x="172675" y="19998"/>
                    </a:lnTo>
                    <a:lnTo>
                      <a:pt x="174796" y="13760"/>
                    </a:lnTo>
                    <a:lnTo>
                      <a:pt x="177078" y="7423"/>
                    </a:lnTo>
                    <a:lnTo>
                      <a:pt x="179501" y="1006"/>
                    </a:lnTo>
                    <a:lnTo>
                      <a:pt x="158088" y="0"/>
                    </a:lnTo>
                    <a:close/>
                  </a:path>
                  <a:path w="254000" h="490855">
                    <a:moveTo>
                      <a:pt x="76923" y="121136"/>
                    </a:moveTo>
                    <a:lnTo>
                      <a:pt x="51282" y="121136"/>
                    </a:lnTo>
                    <a:lnTo>
                      <a:pt x="51282" y="222355"/>
                    </a:lnTo>
                    <a:lnTo>
                      <a:pt x="68154" y="278271"/>
                    </a:lnTo>
                    <a:lnTo>
                      <a:pt x="113144" y="315585"/>
                    </a:lnTo>
                    <a:lnTo>
                      <a:pt x="152793" y="323586"/>
                    </a:lnTo>
                    <a:lnTo>
                      <a:pt x="162886" y="323086"/>
                    </a:lnTo>
                    <a:lnTo>
                      <a:pt x="217691" y="300030"/>
                    </a:lnTo>
                    <a:lnTo>
                      <a:pt x="219540" y="297958"/>
                    </a:lnTo>
                    <a:lnTo>
                      <a:pt x="152871" y="297958"/>
                    </a:lnTo>
                    <a:lnTo>
                      <a:pt x="137835" y="296462"/>
                    </a:lnTo>
                    <a:lnTo>
                      <a:pt x="99989" y="276453"/>
                    </a:lnTo>
                    <a:lnTo>
                      <a:pt x="93802" y="269624"/>
                    </a:lnTo>
                    <a:lnTo>
                      <a:pt x="106469" y="262140"/>
                    </a:lnTo>
                    <a:lnTo>
                      <a:pt x="108892" y="261204"/>
                    </a:lnTo>
                    <a:lnTo>
                      <a:pt x="87757" y="261204"/>
                    </a:lnTo>
                    <a:lnTo>
                      <a:pt x="83165" y="252255"/>
                    </a:lnTo>
                    <a:lnTo>
                      <a:pt x="79763" y="242722"/>
                    </a:lnTo>
                    <a:lnTo>
                      <a:pt x="77650" y="232718"/>
                    </a:lnTo>
                    <a:lnTo>
                      <a:pt x="76923" y="222355"/>
                    </a:lnTo>
                    <a:lnTo>
                      <a:pt x="76923" y="121136"/>
                    </a:lnTo>
                    <a:close/>
                  </a:path>
                  <a:path w="254000" h="490855">
                    <a:moveTo>
                      <a:pt x="201120" y="251971"/>
                    </a:moveTo>
                    <a:lnTo>
                      <a:pt x="152869" y="251971"/>
                    </a:lnTo>
                    <a:lnTo>
                      <a:pt x="169331" y="253156"/>
                    </a:lnTo>
                    <a:lnTo>
                      <a:pt x="184956" y="256602"/>
                    </a:lnTo>
                    <a:lnTo>
                      <a:pt x="199306" y="262146"/>
                    </a:lnTo>
                    <a:lnTo>
                      <a:pt x="211950" y="269624"/>
                    </a:lnTo>
                    <a:lnTo>
                      <a:pt x="205763" y="276453"/>
                    </a:lnTo>
                    <a:lnTo>
                      <a:pt x="167910" y="296462"/>
                    </a:lnTo>
                    <a:lnTo>
                      <a:pt x="152871" y="297958"/>
                    </a:lnTo>
                    <a:lnTo>
                      <a:pt x="219540" y="297958"/>
                    </a:lnTo>
                    <a:lnTo>
                      <a:pt x="237102" y="278271"/>
                    </a:lnTo>
                    <a:lnTo>
                      <a:pt x="245104" y="261204"/>
                    </a:lnTo>
                    <a:lnTo>
                      <a:pt x="217639" y="261204"/>
                    </a:lnTo>
                    <a:lnTo>
                      <a:pt x="203630" y="252945"/>
                    </a:lnTo>
                    <a:lnTo>
                      <a:pt x="201120" y="251971"/>
                    </a:lnTo>
                    <a:close/>
                  </a:path>
                  <a:path w="254000" h="490855">
                    <a:moveTo>
                      <a:pt x="152793" y="241709"/>
                    </a:moveTo>
                    <a:lnTo>
                      <a:pt x="134796" y="243018"/>
                    </a:lnTo>
                    <a:lnTo>
                      <a:pt x="117632" y="246823"/>
                    </a:lnTo>
                    <a:lnTo>
                      <a:pt x="101789" y="252945"/>
                    </a:lnTo>
                    <a:lnTo>
                      <a:pt x="87757" y="261204"/>
                    </a:lnTo>
                    <a:lnTo>
                      <a:pt x="108892" y="261204"/>
                    </a:lnTo>
                    <a:lnTo>
                      <a:pt x="120828" y="256597"/>
                    </a:lnTo>
                    <a:lnTo>
                      <a:pt x="136448" y="253154"/>
                    </a:lnTo>
                    <a:lnTo>
                      <a:pt x="152869" y="251971"/>
                    </a:lnTo>
                    <a:lnTo>
                      <a:pt x="201120" y="251971"/>
                    </a:lnTo>
                    <a:lnTo>
                      <a:pt x="187850" y="246823"/>
                    </a:lnTo>
                    <a:lnTo>
                      <a:pt x="170753" y="243018"/>
                    </a:lnTo>
                    <a:lnTo>
                      <a:pt x="152793" y="241709"/>
                    </a:lnTo>
                    <a:close/>
                  </a:path>
                  <a:path w="254000" h="490855">
                    <a:moveTo>
                      <a:pt x="228193" y="162601"/>
                    </a:moveTo>
                    <a:lnTo>
                      <a:pt x="228193" y="222355"/>
                    </a:lnTo>
                    <a:lnTo>
                      <a:pt x="227510" y="232718"/>
                    </a:lnTo>
                    <a:lnTo>
                      <a:pt x="225493" y="242722"/>
                    </a:lnTo>
                    <a:lnTo>
                      <a:pt x="222187" y="252255"/>
                    </a:lnTo>
                    <a:lnTo>
                      <a:pt x="217639" y="261204"/>
                    </a:lnTo>
                    <a:lnTo>
                      <a:pt x="245104" y="261204"/>
                    </a:lnTo>
                    <a:lnTo>
                      <a:pt x="249484" y="251861"/>
                    </a:lnTo>
                    <a:lnTo>
                      <a:pt x="253834" y="222355"/>
                    </a:lnTo>
                    <a:lnTo>
                      <a:pt x="253834" y="170539"/>
                    </a:lnTo>
                    <a:lnTo>
                      <a:pt x="247303" y="169136"/>
                    </a:lnTo>
                    <a:lnTo>
                      <a:pt x="241014" y="167337"/>
                    </a:lnTo>
                    <a:lnTo>
                      <a:pt x="234725" y="165154"/>
                    </a:lnTo>
                    <a:lnTo>
                      <a:pt x="228193" y="162601"/>
                    </a:lnTo>
                    <a:close/>
                  </a:path>
                  <a:path w="254000" h="490855">
                    <a:moveTo>
                      <a:pt x="170907" y="25581"/>
                    </a:moveTo>
                    <a:lnTo>
                      <a:pt x="158762" y="25581"/>
                    </a:lnTo>
                    <a:lnTo>
                      <a:pt x="164769" y="25771"/>
                    </a:lnTo>
                    <a:lnTo>
                      <a:pt x="170738" y="26114"/>
                    </a:lnTo>
                    <a:lnTo>
                      <a:pt x="170907" y="25581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7"/>
              <p:cNvSpPr/>
              <p:nvPr/>
            </p:nvSpPr>
            <p:spPr>
              <a:xfrm>
                <a:off x="2932810" y="906246"/>
                <a:ext cx="16002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160019" h="257809">
                    <a:moveTo>
                      <a:pt x="82765" y="0"/>
                    </a:moveTo>
                    <a:lnTo>
                      <a:pt x="77190" y="0"/>
                    </a:lnTo>
                    <a:lnTo>
                      <a:pt x="74612" y="1498"/>
                    </a:lnTo>
                    <a:lnTo>
                      <a:pt x="35507" y="77090"/>
                    </a:lnTo>
                    <a:lnTo>
                      <a:pt x="11026" y="133483"/>
                    </a:lnTo>
                    <a:lnTo>
                      <a:pt x="0" y="177304"/>
                    </a:lnTo>
                    <a:lnTo>
                      <a:pt x="6294" y="208402"/>
                    </a:lnTo>
                    <a:lnTo>
                      <a:pt x="23450" y="233826"/>
                    </a:lnTo>
                    <a:lnTo>
                      <a:pt x="48873" y="250981"/>
                    </a:lnTo>
                    <a:lnTo>
                      <a:pt x="79971" y="257276"/>
                    </a:lnTo>
                    <a:lnTo>
                      <a:pt x="111069" y="250981"/>
                    </a:lnTo>
                    <a:lnTo>
                      <a:pt x="136493" y="233826"/>
                    </a:lnTo>
                    <a:lnTo>
                      <a:pt x="153648" y="208402"/>
                    </a:lnTo>
                    <a:lnTo>
                      <a:pt x="153887" y="207225"/>
                    </a:lnTo>
                    <a:lnTo>
                      <a:pt x="39166" y="207225"/>
                    </a:lnTo>
                    <a:lnTo>
                      <a:pt x="36817" y="206311"/>
                    </a:lnTo>
                    <a:lnTo>
                      <a:pt x="31508" y="200812"/>
                    </a:lnTo>
                    <a:lnTo>
                      <a:pt x="28714" y="196583"/>
                    </a:lnTo>
                    <a:lnTo>
                      <a:pt x="24803" y="187337"/>
                    </a:lnTo>
                    <a:lnTo>
                      <a:pt x="26936" y="182079"/>
                    </a:lnTo>
                    <a:lnTo>
                      <a:pt x="36067" y="178219"/>
                    </a:lnTo>
                    <a:lnTo>
                      <a:pt x="159758" y="178219"/>
                    </a:lnTo>
                    <a:lnTo>
                      <a:pt x="159943" y="177304"/>
                    </a:lnTo>
                    <a:lnTo>
                      <a:pt x="156256" y="162648"/>
                    </a:lnTo>
                    <a:lnTo>
                      <a:pt x="38582" y="162648"/>
                    </a:lnTo>
                    <a:lnTo>
                      <a:pt x="37630" y="162496"/>
                    </a:lnTo>
                    <a:lnTo>
                      <a:pt x="31978" y="160616"/>
                    </a:lnTo>
                    <a:lnTo>
                      <a:pt x="29438" y="155524"/>
                    </a:lnTo>
                    <a:lnTo>
                      <a:pt x="31013" y="150825"/>
                    </a:lnTo>
                    <a:lnTo>
                      <a:pt x="45910" y="114312"/>
                    </a:lnTo>
                    <a:lnTo>
                      <a:pt x="51295" y="112496"/>
                    </a:lnTo>
                    <a:lnTo>
                      <a:pt x="139809" y="112496"/>
                    </a:lnTo>
                    <a:lnTo>
                      <a:pt x="124440" y="77090"/>
                    </a:lnTo>
                    <a:lnTo>
                      <a:pt x="99400" y="27462"/>
                    </a:lnTo>
                    <a:lnTo>
                      <a:pt x="86690" y="3937"/>
                    </a:lnTo>
                    <a:lnTo>
                      <a:pt x="85331" y="1498"/>
                    </a:lnTo>
                    <a:lnTo>
                      <a:pt x="82765" y="0"/>
                    </a:lnTo>
                    <a:close/>
                  </a:path>
                  <a:path w="160019" h="257809">
                    <a:moveTo>
                      <a:pt x="159758" y="178219"/>
                    </a:moveTo>
                    <a:lnTo>
                      <a:pt x="36067" y="178219"/>
                    </a:lnTo>
                    <a:lnTo>
                      <a:pt x="41338" y="180352"/>
                    </a:lnTo>
                    <a:lnTo>
                      <a:pt x="44386" y="187553"/>
                    </a:lnTo>
                    <a:lnTo>
                      <a:pt x="45961" y="189941"/>
                    </a:lnTo>
                    <a:lnTo>
                      <a:pt x="51409" y="195580"/>
                    </a:lnTo>
                    <a:lnTo>
                      <a:pt x="51307" y="201269"/>
                    </a:lnTo>
                    <a:lnTo>
                      <a:pt x="45999" y="206387"/>
                    </a:lnTo>
                    <a:lnTo>
                      <a:pt x="43751" y="207225"/>
                    </a:lnTo>
                    <a:lnTo>
                      <a:pt x="153887" y="207225"/>
                    </a:lnTo>
                    <a:lnTo>
                      <a:pt x="159758" y="178219"/>
                    </a:lnTo>
                    <a:close/>
                  </a:path>
                  <a:path w="160019" h="257809">
                    <a:moveTo>
                      <a:pt x="139809" y="112496"/>
                    </a:moveTo>
                    <a:lnTo>
                      <a:pt x="51295" y="112496"/>
                    </a:lnTo>
                    <a:lnTo>
                      <a:pt x="60185" y="116865"/>
                    </a:lnTo>
                    <a:lnTo>
                      <a:pt x="62014" y="122250"/>
                    </a:lnTo>
                    <a:lnTo>
                      <a:pt x="46774" y="160274"/>
                    </a:lnTo>
                    <a:lnTo>
                      <a:pt x="43281" y="162648"/>
                    </a:lnTo>
                    <a:lnTo>
                      <a:pt x="156256" y="162648"/>
                    </a:lnTo>
                    <a:lnTo>
                      <a:pt x="148905" y="133451"/>
                    </a:lnTo>
                    <a:lnTo>
                      <a:pt x="139809" y="112496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8"/>
              <p:cNvSpPr/>
              <p:nvPr/>
            </p:nvSpPr>
            <p:spPr>
              <a:xfrm>
                <a:off x="2700121" y="914375"/>
                <a:ext cx="109855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109855" h="109855">
                    <a:moveTo>
                      <a:pt x="58597" y="0"/>
                    </a:moveTo>
                    <a:lnTo>
                      <a:pt x="50787" y="0"/>
                    </a:lnTo>
                    <a:lnTo>
                      <a:pt x="49644" y="5499"/>
                    </a:lnTo>
                    <a:lnTo>
                      <a:pt x="44212" y="23453"/>
                    </a:lnTo>
                    <a:lnTo>
                      <a:pt x="35920" y="35920"/>
                    </a:lnTo>
                    <a:lnTo>
                      <a:pt x="23453" y="44212"/>
                    </a:lnTo>
                    <a:lnTo>
                      <a:pt x="5499" y="49644"/>
                    </a:lnTo>
                    <a:lnTo>
                      <a:pt x="0" y="50787"/>
                    </a:lnTo>
                    <a:lnTo>
                      <a:pt x="0" y="58597"/>
                    </a:lnTo>
                    <a:lnTo>
                      <a:pt x="35920" y="73477"/>
                    </a:lnTo>
                    <a:lnTo>
                      <a:pt x="50787" y="109397"/>
                    </a:lnTo>
                    <a:lnTo>
                      <a:pt x="58597" y="109397"/>
                    </a:lnTo>
                    <a:lnTo>
                      <a:pt x="73477" y="73477"/>
                    </a:lnTo>
                    <a:lnTo>
                      <a:pt x="109397" y="58597"/>
                    </a:lnTo>
                    <a:lnTo>
                      <a:pt x="109397" y="50787"/>
                    </a:lnTo>
                    <a:lnTo>
                      <a:pt x="73477" y="35920"/>
                    </a:lnTo>
                    <a:lnTo>
                      <a:pt x="59753" y="5499"/>
                    </a:lnTo>
                    <a:lnTo>
                      <a:pt x="58597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9"/>
              <p:cNvSpPr/>
              <p:nvPr/>
            </p:nvSpPr>
            <p:spPr>
              <a:xfrm>
                <a:off x="2614917" y="1215022"/>
                <a:ext cx="80645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80644" h="80644">
                    <a:moveTo>
                      <a:pt x="43040" y="0"/>
                    </a:moveTo>
                    <a:lnTo>
                      <a:pt x="37312" y="0"/>
                    </a:lnTo>
                    <a:lnTo>
                      <a:pt x="36461" y="4038"/>
                    </a:lnTo>
                    <a:lnTo>
                      <a:pt x="32474" y="17227"/>
                    </a:lnTo>
                    <a:lnTo>
                      <a:pt x="26384" y="26384"/>
                    </a:lnTo>
                    <a:lnTo>
                      <a:pt x="17227" y="32474"/>
                    </a:lnTo>
                    <a:lnTo>
                      <a:pt x="4038" y="36461"/>
                    </a:lnTo>
                    <a:lnTo>
                      <a:pt x="0" y="37312"/>
                    </a:lnTo>
                    <a:lnTo>
                      <a:pt x="0" y="43040"/>
                    </a:lnTo>
                    <a:lnTo>
                      <a:pt x="32474" y="63125"/>
                    </a:lnTo>
                    <a:lnTo>
                      <a:pt x="37312" y="80352"/>
                    </a:lnTo>
                    <a:lnTo>
                      <a:pt x="43040" y="80352"/>
                    </a:lnTo>
                    <a:lnTo>
                      <a:pt x="63125" y="47878"/>
                    </a:lnTo>
                    <a:lnTo>
                      <a:pt x="80352" y="43040"/>
                    </a:lnTo>
                    <a:lnTo>
                      <a:pt x="80352" y="37312"/>
                    </a:lnTo>
                    <a:lnTo>
                      <a:pt x="47878" y="17227"/>
                    </a:lnTo>
                    <a:lnTo>
                      <a:pt x="43891" y="4038"/>
                    </a:lnTo>
                    <a:lnTo>
                      <a:pt x="43040" y="0"/>
                    </a:lnTo>
                    <a:close/>
                  </a:path>
                </a:pathLst>
              </a:custGeom>
              <a:solidFill>
                <a:srgbClr val="3A43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1"/>
              <p:cNvSpPr/>
              <p:nvPr/>
            </p:nvSpPr>
            <p:spPr>
              <a:xfrm>
                <a:off x="2453881" y="766343"/>
                <a:ext cx="88582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885825">
                    <a:moveTo>
                      <a:pt x="442722" y="885431"/>
                    </a:moveTo>
                    <a:lnTo>
                      <a:pt x="490962" y="882833"/>
                    </a:lnTo>
                    <a:lnTo>
                      <a:pt x="537697" y="875220"/>
                    </a:lnTo>
                    <a:lnTo>
                      <a:pt x="582658" y="862861"/>
                    </a:lnTo>
                    <a:lnTo>
                      <a:pt x="625573" y="846027"/>
                    </a:lnTo>
                    <a:lnTo>
                      <a:pt x="666174" y="824988"/>
                    </a:lnTo>
                    <a:lnTo>
                      <a:pt x="704189" y="800013"/>
                    </a:lnTo>
                    <a:lnTo>
                      <a:pt x="739350" y="771374"/>
                    </a:lnTo>
                    <a:lnTo>
                      <a:pt x="771385" y="739339"/>
                    </a:lnTo>
                    <a:lnTo>
                      <a:pt x="800025" y="704179"/>
                    </a:lnTo>
                    <a:lnTo>
                      <a:pt x="825000" y="666165"/>
                    </a:lnTo>
                    <a:lnTo>
                      <a:pt x="846039" y="625565"/>
                    </a:lnTo>
                    <a:lnTo>
                      <a:pt x="862874" y="582651"/>
                    </a:lnTo>
                    <a:lnTo>
                      <a:pt x="875232" y="537693"/>
                    </a:lnTo>
                    <a:lnTo>
                      <a:pt x="882846" y="490959"/>
                    </a:lnTo>
                    <a:lnTo>
                      <a:pt x="885444" y="442722"/>
                    </a:lnTo>
                    <a:lnTo>
                      <a:pt x="882846" y="394483"/>
                    </a:lnTo>
                    <a:lnTo>
                      <a:pt x="875232" y="347750"/>
                    </a:lnTo>
                    <a:lnTo>
                      <a:pt x="862874" y="302790"/>
                    </a:lnTo>
                    <a:lnTo>
                      <a:pt x="846039" y="259875"/>
                    </a:lnTo>
                    <a:lnTo>
                      <a:pt x="825000" y="219275"/>
                    </a:lnTo>
                    <a:lnTo>
                      <a:pt x="800025" y="181259"/>
                    </a:lnTo>
                    <a:lnTo>
                      <a:pt x="771385" y="146098"/>
                    </a:lnTo>
                    <a:lnTo>
                      <a:pt x="739350" y="114062"/>
                    </a:lnTo>
                    <a:lnTo>
                      <a:pt x="704189" y="85422"/>
                    </a:lnTo>
                    <a:lnTo>
                      <a:pt x="666174" y="60446"/>
                    </a:lnTo>
                    <a:lnTo>
                      <a:pt x="625573" y="39405"/>
                    </a:lnTo>
                    <a:lnTo>
                      <a:pt x="582658" y="22571"/>
                    </a:lnTo>
                    <a:lnTo>
                      <a:pt x="537697" y="10211"/>
                    </a:lnTo>
                    <a:lnTo>
                      <a:pt x="490962" y="2597"/>
                    </a:lnTo>
                    <a:lnTo>
                      <a:pt x="442722" y="0"/>
                    </a:lnTo>
                    <a:lnTo>
                      <a:pt x="394481" y="2597"/>
                    </a:lnTo>
                    <a:lnTo>
                      <a:pt x="347746" y="10211"/>
                    </a:lnTo>
                    <a:lnTo>
                      <a:pt x="302785" y="22571"/>
                    </a:lnTo>
                    <a:lnTo>
                      <a:pt x="259870" y="39405"/>
                    </a:lnTo>
                    <a:lnTo>
                      <a:pt x="219269" y="60446"/>
                    </a:lnTo>
                    <a:lnTo>
                      <a:pt x="181254" y="85422"/>
                    </a:lnTo>
                    <a:lnTo>
                      <a:pt x="146093" y="114062"/>
                    </a:lnTo>
                    <a:lnTo>
                      <a:pt x="114058" y="146098"/>
                    </a:lnTo>
                    <a:lnTo>
                      <a:pt x="85418" y="181259"/>
                    </a:lnTo>
                    <a:lnTo>
                      <a:pt x="60443" y="219275"/>
                    </a:lnTo>
                    <a:lnTo>
                      <a:pt x="39404" y="259875"/>
                    </a:lnTo>
                    <a:lnTo>
                      <a:pt x="22569" y="302790"/>
                    </a:lnTo>
                    <a:lnTo>
                      <a:pt x="10211" y="347750"/>
                    </a:lnTo>
                    <a:lnTo>
                      <a:pt x="2597" y="394483"/>
                    </a:lnTo>
                    <a:lnTo>
                      <a:pt x="0" y="442722"/>
                    </a:lnTo>
                    <a:lnTo>
                      <a:pt x="2597" y="490959"/>
                    </a:lnTo>
                    <a:lnTo>
                      <a:pt x="10211" y="537693"/>
                    </a:lnTo>
                    <a:lnTo>
                      <a:pt x="22569" y="582651"/>
                    </a:lnTo>
                    <a:lnTo>
                      <a:pt x="39404" y="625565"/>
                    </a:lnTo>
                    <a:lnTo>
                      <a:pt x="60443" y="666165"/>
                    </a:lnTo>
                    <a:lnTo>
                      <a:pt x="85418" y="704179"/>
                    </a:lnTo>
                    <a:lnTo>
                      <a:pt x="114058" y="739339"/>
                    </a:lnTo>
                    <a:lnTo>
                      <a:pt x="146093" y="771374"/>
                    </a:lnTo>
                    <a:lnTo>
                      <a:pt x="181254" y="800013"/>
                    </a:lnTo>
                    <a:lnTo>
                      <a:pt x="219269" y="824988"/>
                    </a:lnTo>
                    <a:lnTo>
                      <a:pt x="259870" y="846027"/>
                    </a:lnTo>
                    <a:lnTo>
                      <a:pt x="302785" y="862861"/>
                    </a:lnTo>
                    <a:lnTo>
                      <a:pt x="347746" y="875220"/>
                    </a:lnTo>
                    <a:lnTo>
                      <a:pt x="394481" y="882833"/>
                    </a:lnTo>
                    <a:lnTo>
                      <a:pt x="442722" y="885431"/>
                    </a:lnTo>
                    <a:close/>
                  </a:path>
                </a:pathLst>
              </a:custGeom>
              <a:ln w="45720">
                <a:solidFill>
                  <a:srgbClr val="A7A9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40"/>
            <p:cNvSpPr/>
            <p:nvPr/>
          </p:nvSpPr>
          <p:spPr>
            <a:xfrm>
              <a:off x="3114027" y="115609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4">
                  <a:moveTo>
                    <a:pt x="34315" y="0"/>
                  </a:moveTo>
                  <a:lnTo>
                    <a:pt x="29743" y="0"/>
                  </a:lnTo>
                  <a:lnTo>
                    <a:pt x="29070" y="3213"/>
                  </a:lnTo>
                  <a:lnTo>
                    <a:pt x="25889" y="13723"/>
                  </a:lnTo>
                  <a:lnTo>
                    <a:pt x="21034" y="21021"/>
                  </a:lnTo>
                  <a:lnTo>
                    <a:pt x="13736" y="25876"/>
                  </a:lnTo>
                  <a:lnTo>
                    <a:pt x="3225" y="29057"/>
                  </a:lnTo>
                  <a:lnTo>
                    <a:pt x="0" y="29730"/>
                  </a:lnTo>
                  <a:lnTo>
                    <a:pt x="0" y="34302"/>
                  </a:lnTo>
                  <a:lnTo>
                    <a:pt x="29070" y="60820"/>
                  </a:lnTo>
                  <a:lnTo>
                    <a:pt x="29743" y="64046"/>
                  </a:lnTo>
                  <a:lnTo>
                    <a:pt x="34315" y="64046"/>
                  </a:lnTo>
                  <a:lnTo>
                    <a:pt x="60832" y="34975"/>
                  </a:lnTo>
                  <a:lnTo>
                    <a:pt x="64046" y="34302"/>
                  </a:lnTo>
                  <a:lnTo>
                    <a:pt x="64046" y="29730"/>
                  </a:lnTo>
                  <a:lnTo>
                    <a:pt x="34988" y="3213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9625" y="0"/>
            <a:ext cx="11522075" cy="685958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06841" y="3003080"/>
            <a:ext cx="733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네일 아티스트와 같이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공단과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함께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직무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개발을 </a:t>
            </a:r>
            <a:endParaRPr lang="en-US" altLang="ko-KR" sz="2400" dirty="0" smtClean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통해 채용을 진행할 경우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,</a:t>
            </a:r>
          </a:p>
          <a:p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일산 직업능력 개발원의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직무훈련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프로그램을 활용해 </a:t>
            </a:r>
            <a:endParaRPr lang="en-US" altLang="ko-KR" sz="2400" dirty="0" smtClean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4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5~6</a:t>
            </a:r>
            <a:r>
              <a:rPr lang="ko-KR" altLang="en-US" sz="24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개월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가량 교육 과정을 거쳐 면접을 통해 최종 입사 결정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sz="2400" dirty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3669" y="1134976"/>
            <a:ext cx="1733348" cy="17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1" name="직선 연결선 120"/>
          <p:cNvCxnSpPr/>
          <p:nvPr/>
        </p:nvCxnSpPr>
        <p:spPr>
          <a:xfrm rot="16200000" flipH="1">
            <a:off x="2581944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523409" y="364461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 descr="http://cphoto.asiae.co.kr/listimglink/6/2008121611400785920_2.jpg"/>
          <p:cNvPicPr>
            <a:picLocks noChangeAspect="1" noChangeArrowheads="1"/>
          </p:cNvPicPr>
          <p:nvPr/>
        </p:nvPicPr>
        <p:blipFill>
          <a:blip r:embed="rId4"/>
          <a:srcRect t="25086" r="-1246"/>
          <a:stretch>
            <a:fillRect/>
          </a:stretch>
        </p:blipFill>
        <p:spPr bwMode="auto">
          <a:xfrm>
            <a:off x="567891" y="1838424"/>
            <a:ext cx="4591816" cy="41003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그룹 25"/>
          <p:cNvGrpSpPr/>
          <p:nvPr/>
        </p:nvGrpSpPr>
        <p:grpSpPr>
          <a:xfrm>
            <a:off x="6604669" y="1269928"/>
            <a:ext cx="885825" cy="885825"/>
            <a:chOff x="3620770" y="766343"/>
            <a:chExt cx="885825" cy="885825"/>
          </a:xfrm>
        </p:grpSpPr>
        <p:sp>
          <p:nvSpPr>
            <p:cNvPr id="33" name="object 43"/>
            <p:cNvSpPr/>
            <p:nvPr/>
          </p:nvSpPr>
          <p:spPr>
            <a:xfrm>
              <a:off x="3828160" y="966800"/>
              <a:ext cx="142875" cy="484505"/>
            </a:xfrm>
            <a:custGeom>
              <a:avLst/>
              <a:gdLst/>
              <a:ahLst/>
              <a:cxnLst/>
              <a:rect l="l" t="t" r="r" b="b"/>
              <a:pathLst>
                <a:path w="142875" h="484505">
                  <a:moveTo>
                    <a:pt x="123520" y="289839"/>
                  </a:moveTo>
                  <a:lnTo>
                    <a:pt x="18808" y="289839"/>
                  </a:lnTo>
                  <a:lnTo>
                    <a:pt x="11508" y="291823"/>
                  </a:lnTo>
                  <a:lnTo>
                    <a:pt x="5527" y="297227"/>
                  </a:lnTo>
                  <a:lnTo>
                    <a:pt x="1485" y="305227"/>
                  </a:lnTo>
                  <a:lnTo>
                    <a:pt x="0" y="314998"/>
                  </a:lnTo>
                  <a:lnTo>
                    <a:pt x="0" y="459371"/>
                  </a:lnTo>
                  <a:lnTo>
                    <a:pt x="1485" y="469135"/>
                  </a:lnTo>
                  <a:lnTo>
                    <a:pt x="5527" y="477131"/>
                  </a:lnTo>
                  <a:lnTo>
                    <a:pt x="11508" y="482533"/>
                  </a:lnTo>
                  <a:lnTo>
                    <a:pt x="18808" y="484517"/>
                  </a:lnTo>
                  <a:lnTo>
                    <a:pt x="123520" y="484517"/>
                  </a:lnTo>
                  <a:lnTo>
                    <a:pt x="130820" y="482533"/>
                  </a:lnTo>
                  <a:lnTo>
                    <a:pt x="136801" y="477131"/>
                  </a:lnTo>
                  <a:lnTo>
                    <a:pt x="140843" y="469135"/>
                  </a:lnTo>
                  <a:lnTo>
                    <a:pt x="142328" y="459371"/>
                  </a:lnTo>
                  <a:lnTo>
                    <a:pt x="142328" y="314998"/>
                  </a:lnTo>
                  <a:lnTo>
                    <a:pt x="140843" y="305227"/>
                  </a:lnTo>
                  <a:lnTo>
                    <a:pt x="136801" y="297227"/>
                  </a:lnTo>
                  <a:lnTo>
                    <a:pt x="130820" y="291823"/>
                  </a:lnTo>
                  <a:lnTo>
                    <a:pt x="123520" y="289839"/>
                  </a:lnTo>
                  <a:close/>
                </a:path>
                <a:path w="142875" h="484505">
                  <a:moveTo>
                    <a:pt x="99517" y="0"/>
                  </a:moveTo>
                  <a:lnTo>
                    <a:pt x="81912" y="11077"/>
                  </a:lnTo>
                  <a:lnTo>
                    <a:pt x="66320" y="24612"/>
                  </a:lnTo>
                  <a:lnTo>
                    <a:pt x="52741" y="40605"/>
                  </a:lnTo>
                  <a:lnTo>
                    <a:pt x="41173" y="59055"/>
                  </a:lnTo>
                  <a:lnTo>
                    <a:pt x="41173" y="120307"/>
                  </a:lnTo>
                  <a:lnTo>
                    <a:pt x="99517" y="120307"/>
                  </a:lnTo>
                  <a:lnTo>
                    <a:pt x="99517" y="0"/>
                  </a:lnTo>
                  <a:close/>
                </a:path>
                <a:path w="142875" h="484505">
                  <a:moveTo>
                    <a:pt x="94564" y="131508"/>
                  </a:moveTo>
                  <a:lnTo>
                    <a:pt x="46316" y="131508"/>
                  </a:lnTo>
                  <a:lnTo>
                    <a:pt x="38058" y="133753"/>
                  </a:lnTo>
                  <a:lnTo>
                    <a:pt x="31294" y="139863"/>
                  </a:lnTo>
                  <a:lnTo>
                    <a:pt x="26723" y="148905"/>
                  </a:lnTo>
                  <a:lnTo>
                    <a:pt x="25044" y="159943"/>
                  </a:lnTo>
                  <a:lnTo>
                    <a:pt x="25044" y="275882"/>
                  </a:lnTo>
                  <a:lnTo>
                    <a:pt x="43345" y="275882"/>
                  </a:lnTo>
                  <a:lnTo>
                    <a:pt x="43345" y="160769"/>
                  </a:lnTo>
                  <a:lnTo>
                    <a:pt x="115836" y="160769"/>
                  </a:lnTo>
                  <a:lnTo>
                    <a:pt x="115836" y="159943"/>
                  </a:lnTo>
                  <a:lnTo>
                    <a:pt x="114159" y="148905"/>
                  </a:lnTo>
                  <a:lnTo>
                    <a:pt x="109591" y="139863"/>
                  </a:lnTo>
                  <a:lnTo>
                    <a:pt x="102827" y="133753"/>
                  </a:lnTo>
                  <a:lnTo>
                    <a:pt x="94564" y="131508"/>
                  </a:lnTo>
                  <a:close/>
                </a:path>
                <a:path w="142875" h="484505">
                  <a:moveTo>
                    <a:pt x="115836" y="160769"/>
                  </a:moveTo>
                  <a:lnTo>
                    <a:pt x="57251" y="160769"/>
                  </a:lnTo>
                  <a:lnTo>
                    <a:pt x="57251" y="275882"/>
                  </a:lnTo>
                  <a:lnTo>
                    <a:pt x="115836" y="275882"/>
                  </a:lnTo>
                  <a:lnTo>
                    <a:pt x="115836" y="160769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4"/>
            <p:cNvSpPr/>
            <p:nvPr/>
          </p:nvSpPr>
          <p:spPr>
            <a:xfrm>
              <a:off x="4173804" y="1064082"/>
              <a:ext cx="125095" cy="387350"/>
            </a:xfrm>
            <a:custGeom>
              <a:avLst/>
              <a:gdLst/>
              <a:ahLst/>
              <a:cxnLst/>
              <a:rect l="l" t="t" r="r" b="b"/>
              <a:pathLst>
                <a:path w="125095" h="387350">
                  <a:moveTo>
                    <a:pt x="125006" y="91770"/>
                  </a:moveTo>
                  <a:lnTo>
                    <a:pt x="50330" y="91770"/>
                  </a:lnTo>
                  <a:lnTo>
                    <a:pt x="50330" y="387248"/>
                  </a:lnTo>
                  <a:lnTo>
                    <a:pt x="90919" y="387248"/>
                  </a:lnTo>
                  <a:lnTo>
                    <a:pt x="104153" y="384558"/>
                  </a:lnTo>
                  <a:lnTo>
                    <a:pt x="114992" y="377232"/>
                  </a:lnTo>
                  <a:lnTo>
                    <a:pt x="122316" y="366390"/>
                  </a:lnTo>
                  <a:lnTo>
                    <a:pt x="125006" y="353148"/>
                  </a:lnTo>
                  <a:lnTo>
                    <a:pt x="125006" y="91770"/>
                  </a:lnTo>
                  <a:close/>
                </a:path>
                <a:path w="125095" h="387350">
                  <a:moveTo>
                    <a:pt x="125006" y="41732"/>
                  </a:moveTo>
                  <a:lnTo>
                    <a:pt x="0" y="41732"/>
                  </a:lnTo>
                  <a:lnTo>
                    <a:pt x="0" y="353148"/>
                  </a:lnTo>
                  <a:lnTo>
                    <a:pt x="1830" y="364142"/>
                  </a:lnTo>
                  <a:lnTo>
                    <a:pt x="6911" y="373662"/>
                  </a:lnTo>
                  <a:lnTo>
                    <a:pt x="14626" y="381091"/>
                  </a:lnTo>
                  <a:lnTo>
                    <a:pt x="24358" y="385813"/>
                  </a:lnTo>
                  <a:lnTo>
                    <a:pt x="24358" y="91770"/>
                  </a:lnTo>
                  <a:lnTo>
                    <a:pt x="125006" y="91770"/>
                  </a:lnTo>
                  <a:lnTo>
                    <a:pt x="125006" y="41732"/>
                  </a:lnTo>
                  <a:close/>
                </a:path>
                <a:path w="125095" h="387350">
                  <a:moveTo>
                    <a:pt x="110185" y="0"/>
                  </a:moveTo>
                  <a:lnTo>
                    <a:pt x="14401" y="0"/>
                  </a:lnTo>
                  <a:lnTo>
                    <a:pt x="14401" y="41732"/>
                  </a:lnTo>
                  <a:lnTo>
                    <a:pt x="110185" y="41732"/>
                  </a:lnTo>
                  <a:lnTo>
                    <a:pt x="11018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5"/>
            <p:cNvSpPr/>
            <p:nvPr/>
          </p:nvSpPr>
          <p:spPr>
            <a:xfrm>
              <a:off x="4014038" y="1238974"/>
              <a:ext cx="121285" cy="212090"/>
            </a:xfrm>
            <a:custGeom>
              <a:avLst/>
              <a:gdLst/>
              <a:ahLst/>
              <a:cxnLst/>
              <a:rect l="l" t="t" r="r" b="b"/>
              <a:pathLst>
                <a:path w="121285" h="212090">
                  <a:moveTo>
                    <a:pt x="22377" y="0"/>
                  </a:moveTo>
                  <a:lnTo>
                    <a:pt x="0" y="0"/>
                  </a:lnTo>
                  <a:lnTo>
                    <a:pt x="0" y="180479"/>
                  </a:lnTo>
                  <a:lnTo>
                    <a:pt x="2471" y="192645"/>
                  </a:lnTo>
                  <a:lnTo>
                    <a:pt x="9202" y="202607"/>
                  </a:lnTo>
                  <a:lnTo>
                    <a:pt x="19164" y="209338"/>
                  </a:lnTo>
                  <a:lnTo>
                    <a:pt x="31330" y="211810"/>
                  </a:lnTo>
                  <a:lnTo>
                    <a:pt x="89496" y="211810"/>
                  </a:lnTo>
                  <a:lnTo>
                    <a:pt x="101660" y="209338"/>
                  </a:lnTo>
                  <a:lnTo>
                    <a:pt x="111618" y="202607"/>
                  </a:lnTo>
                  <a:lnTo>
                    <a:pt x="118345" y="192645"/>
                  </a:lnTo>
                  <a:lnTo>
                    <a:pt x="120815" y="180479"/>
                  </a:lnTo>
                  <a:lnTo>
                    <a:pt x="120815" y="177507"/>
                  </a:lnTo>
                  <a:lnTo>
                    <a:pt x="22377" y="177507"/>
                  </a:lnTo>
                  <a:lnTo>
                    <a:pt x="22377" y="0"/>
                  </a:lnTo>
                  <a:close/>
                </a:path>
                <a:path w="121285" h="212090">
                  <a:moveTo>
                    <a:pt x="120815" y="0"/>
                  </a:moveTo>
                  <a:lnTo>
                    <a:pt x="43256" y="0"/>
                  </a:lnTo>
                  <a:lnTo>
                    <a:pt x="43256" y="177507"/>
                  </a:lnTo>
                  <a:lnTo>
                    <a:pt x="120815" y="177507"/>
                  </a:lnTo>
                  <a:lnTo>
                    <a:pt x="12081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6"/>
            <p:cNvSpPr/>
            <p:nvPr/>
          </p:nvSpPr>
          <p:spPr>
            <a:xfrm>
              <a:off x="4071359" y="983348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h="259715">
                  <a:moveTo>
                    <a:pt x="0" y="0"/>
                  </a:moveTo>
                  <a:lnTo>
                    <a:pt x="0" y="259537"/>
                  </a:lnTo>
                </a:path>
              </a:pathLst>
            </a:custGeom>
            <a:ln w="21424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7"/>
            <p:cNvSpPr/>
            <p:nvPr/>
          </p:nvSpPr>
          <p:spPr>
            <a:xfrm>
              <a:off x="4030751" y="1141285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8"/>
            <p:cNvSpPr/>
            <p:nvPr/>
          </p:nvSpPr>
          <p:spPr>
            <a:xfrm>
              <a:off x="4030751" y="110957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9"/>
            <p:cNvSpPr/>
            <p:nvPr/>
          </p:nvSpPr>
          <p:spPr>
            <a:xfrm>
              <a:off x="4030751" y="107786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0"/>
            <p:cNvSpPr/>
            <p:nvPr/>
          </p:nvSpPr>
          <p:spPr>
            <a:xfrm>
              <a:off x="4030751" y="104615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1"/>
            <p:cNvSpPr/>
            <p:nvPr/>
          </p:nvSpPr>
          <p:spPr>
            <a:xfrm>
              <a:off x="4030751" y="101445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2"/>
            <p:cNvSpPr/>
            <p:nvPr/>
          </p:nvSpPr>
          <p:spPr>
            <a:xfrm>
              <a:off x="4030751" y="98273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3"/>
            <p:cNvSpPr/>
            <p:nvPr/>
          </p:nvSpPr>
          <p:spPr>
            <a:xfrm>
              <a:off x="3620770" y="766343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722" y="885431"/>
                  </a:moveTo>
                  <a:lnTo>
                    <a:pt x="490962" y="882833"/>
                  </a:lnTo>
                  <a:lnTo>
                    <a:pt x="537697" y="875220"/>
                  </a:lnTo>
                  <a:lnTo>
                    <a:pt x="582658" y="862861"/>
                  </a:lnTo>
                  <a:lnTo>
                    <a:pt x="625573" y="846027"/>
                  </a:lnTo>
                  <a:lnTo>
                    <a:pt x="666174" y="824988"/>
                  </a:lnTo>
                  <a:lnTo>
                    <a:pt x="704189" y="800013"/>
                  </a:lnTo>
                  <a:lnTo>
                    <a:pt x="739350" y="771374"/>
                  </a:lnTo>
                  <a:lnTo>
                    <a:pt x="771385" y="739339"/>
                  </a:lnTo>
                  <a:lnTo>
                    <a:pt x="800025" y="704179"/>
                  </a:lnTo>
                  <a:lnTo>
                    <a:pt x="825000" y="666165"/>
                  </a:lnTo>
                  <a:lnTo>
                    <a:pt x="846039" y="625565"/>
                  </a:lnTo>
                  <a:lnTo>
                    <a:pt x="862874" y="582651"/>
                  </a:lnTo>
                  <a:lnTo>
                    <a:pt x="875232" y="537693"/>
                  </a:lnTo>
                  <a:lnTo>
                    <a:pt x="882846" y="490959"/>
                  </a:lnTo>
                  <a:lnTo>
                    <a:pt x="885444" y="442722"/>
                  </a:lnTo>
                  <a:lnTo>
                    <a:pt x="882846" y="394483"/>
                  </a:lnTo>
                  <a:lnTo>
                    <a:pt x="875232" y="347750"/>
                  </a:lnTo>
                  <a:lnTo>
                    <a:pt x="862874" y="302790"/>
                  </a:lnTo>
                  <a:lnTo>
                    <a:pt x="846039" y="259875"/>
                  </a:lnTo>
                  <a:lnTo>
                    <a:pt x="825000" y="219275"/>
                  </a:lnTo>
                  <a:lnTo>
                    <a:pt x="800025" y="181259"/>
                  </a:lnTo>
                  <a:lnTo>
                    <a:pt x="771385" y="146098"/>
                  </a:lnTo>
                  <a:lnTo>
                    <a:pt x="739350" y="114062"/>
                  </a:lnTo>
                  <a:lnTo>
                    <a:pt x="704189" y="85422"/>
                  </a:lnTo>
                  <a:lnTo>
                    <a:pt x="666174" y="60446"/>
                  </a:lnTo>
                  <a:lnTo>
                    <a:pt x="625573" y="39405"/>
                  </a:lnTo>
                  <a:lnTo>
                    <a:pt x="582658" y="22571"/>
                  </a:lnTo>
                  <a:lnTo>
                    <a:pt x="537697" y="10211"/>
                  </a:lnTo>
                  <a:lnTo>
                    <a:pt x="490962" y="2597"/>
                  </a:lnTo>
                  <a:lnTo>
                    <a:pt x="442722" y="0"/>
                  </a:lnTo>
                  <a:lnTo>
                    <a:pt x="394481" y="2597"/>
                  </a:lnTo>
                  <a:lnTo>
                    <a:pt x="347746" y="10211"/>
                  </a:lnTo>
                  <a:lnTo>
                    <a:pt x="302785" y="22571"/>
                  </a:lnTo>
                  <a:lnTo>
                    <a:pt x="259870" y="39405"/>
                  </a:lnTo>
                  <a:lnTo>
                    <a:pt x="219269" y="60446"/>
                  </a:lnTo>
                  <a:lnTo>
                    <a:pt x="181254" y="85422"/>
                  </a:lnTo>
                  <a:lnTo>
                    <a:pt x="146093" y="114062"/>
                  </a:lnTo>
                  <a:lnTo>
                    <a:pt x="114058" y="146098"/>
                  </a:lnTo>
                  <a:lnTo>
                    <a:pt x="85418" y="181259"/>
                  </a:lnTo>
                  <a:lnTo>
                    <a:pt x="60443" y="219275"/>
                  </a:lnTo>
                  <a:lnTo>
                    <a:pt x="39404" y="259875"/>
                  </a:lnTo>
                  <a:lnTo>
                    <a:pt x="22569" y="302790"/>
                  </a:lnTo>
                  <a:lnTo>
                    <a:pt x="10211" y="347750"/>
                  </a:lnTo>
                  <a:lnTo>
                    <a:pt x="2597" y="394483"/>
                  </a:lnTo>
                  <a:lnTo>
                    <a:pt x="0" y="442722"/>
                  </a:lnTo>
                  <a:lnTo>
                    <a:pt x="2597" y="490959"/>
                  </a:lnTo>
                  <a:lnTo>
                    <a:pt x="10211" y="537693"/>
                  </a:lnTo>
                  <a:lnTo>
                    <a:pt x="22569" y="582651"/>
                  </a:lnTo>
                  <a:lnTo>
                    <a:pt x="39404" y="625565"/>
                  </a:lnTo>
                  <a:lnTo>
                    <a:pt x="60443" y="666165"/>
                  </a:lnTo>
                  <a:lnTo>
                    <a:pt x="85418" y="704179"/>
                  </a:lnTo>
                  <a:lnTo>
                    <a:pt x="114058" y="739339"/>
                  </a:lnTo>
                  <a:lnTo>
                    <a:pt x="146093" y="771374"/>
                  </a:lnTo>
                  <a:lnTo>
                    <a:pt x="181254" y="800013"/>
                  </a:lnTo>
                  <a:lnTo>
                    <a:pt x="219269" y="824988"/>
                  </a:lnTo>
                  <a:lnTo>
                    <a:pt x="259870" y="846027"/>
                  </a:lnTo>
                  <a:lnTo>
                    <a:pt x="302785" y="862861"/>
                  </a:lnTo>
                  <a:lnTo>
                    <a:pt x="347746" y="875220"/>
                  </a:lnTo>
                  <a:lnTo>
                    <a:pt x="394481" y="882833"/>
                  </a:lnTo>
                  <a:lnTo>
                    <a:pt x="442722" y="885431"/>
                  </a:lnTo>
                  <a:close/>
                </a:path>
              </a:pathLst>
            </a:custGeom>
            <a:ln w="4572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6083168" y="2223430"/>
            <a:ext cx="6083169" cy="3099346"/>
            <a:chOff x="6083168" y="2223430"/>
            <a:chExt cx="6083169" cy="3099346"/>
          </a:xfrm>
        </p:grpSpPr>
        <p:grpSp>
          <p:nvGrpSpPr>
            <p:cNvPr id="46" name="그룹 22"/>
            <p:cNvGrpSpPr/>
            <p:nvPr/>
          </p:nvGrpSpPr>
          <p:grpSpPr>
            <a:xfrm flipH="1">
              <a:off x="6083168" y="2223430"/>
              <a:ext cx="5274645" cy="3099346"/>
              <a:chOff x="251520" y="915566"/>
              <a:chExt cx="4032449" cy="755773"/>
            </a:xfrm>
          </p:grpSpPr>
          <p:sp>
            <p:nvSpPr>
              <p:cNvPr id="47" name="모서리가 둥근 사각형 설명선 46"/>
              <p:cNvSpPr/>
              <p:nvPr/>
            </p:nvSpPr>
            <p:spPr>
              <a:xfrm rot="16200000" flipH="1">
                <a:off x="1889859" y="-72277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251520" y="91556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2267744" y="915566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직사각형 34"/>
            <p:cNvSpPr/>
            <p:nvPr/>
          </p:nvSpPr>
          <p:spPr>
            <a:xfrm>
              <a:off x="7911970" y="3290836"/>
              <a:ext cx="42543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①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16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년 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8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월부터 공단과 손잡고 </a:t>
              </a:r>
              <a:endParaRPr lang="en-US" altLang="ko-KR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2000" dirty="0" err="1" smtClean="0">
                  <a:latin typeface="1훈새마을운동 R" pitchFamily="18" charset="-127"/>
                  <a:ea typeface="1훈새마을운동 R" pitchFamily="18" charset="-127"/>
                </a:rPr>
                <a:t>뷰티</a:t>
              </a:r>
              <a:r>
                <a:rPr lang="ko-KR" altLang="en-US" sz="2000" dirty="0" smtClean="0">
                  <a:latin typeface="1훈새마을운동 R" pitchFamily="18" charset="-127"/>
                  <a:ea typeface="1훈새마을운동 R" pitchFamily="18" charset="-127"/>
                </a:rPr>
                <a:t> 아티스트를 양성 중이다</a:t>
              </a:r>
              <a:r>
                <a:rPr lang="en-US" altLang="ko-KR" sz="20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endParaRPr lang="ko-KR" altLang="en-US" sz="20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6208296" y="3522846"/>
              <a:ext cx="1780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1훈새마을운동 R" pitchFamily="18" charset="-127"/>
                  <a:ea typeface="1훈새마을운동 R" pitchFamily="18" charset="-127"/>
                </a:rPr>
                <a:t>뷰티</a:t>
              </a:r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 아티스트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265826" y="279900"/>
            <a:ext cx="8761453" cy="1766607"/>
            <a:chOff x="1339249" y="279895"/>
            <a:chExt cx="9269661" cy="1766607"/>
          </a:xfrm>
        </p:grpSpPr>
        <p:grpSp>
          <p:nvGrpSpPr>
            <p:cNvPr id="11" name="그룹 10"/>
            <p:cNvGrpSpPr/>
            <p:nvPr/>
          </p:nvGrpSpPr>
          <p:grpSpPr>
            <a:xfrm>
              <a:off x="1339249" y="1432577"/>
              <a:ext cx="9269661" cy="613925"/>
              <a:chOff x="116936" y="2505611"/>
              <a:chExt cx="8271283" cy="61392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295428" y="2505611"/>
                <a:ext cx="3092791" cy="579684"/>
              </a:xfrm>
              <a:prstGeom prst="rect">
                <a:avLst/>
              </a:prstGeom>
              <a:noFill/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2136" b="-2687"/>
              <a:stretch>
                <a:fillRect/>
              </a:stretch>
            </p:blipFill>
            <p:spPr>
              <a:xfrm>
                <a:off x="3566152" y="2521163"/>
                <a:ext cx="1789618" cy="595262"/>
              </a:xfrm>
              <a:prstGeom prst="rect">
                <a:avLst/>
              </a:prstGeom>
              <a:noFill/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2136" b="-2687"/>
              <a:stretch>
                <a:fillRect/>
              </a:stretch>
            </p:blipFill>
            <p:spPr>
              <a:xfrm>
                <a:off x="1843099" y="2524274"/>
                <a:ext cx="1789618" cy="595262"/>
              </a:xfrm>
              <a:prstGeom prst="rect">
                <a:avLst/>
              </a:prstGeom>
              <a:noFill/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2136" b="-2687"/>
              <a:stretch>
                <a:fillRect/>
              </a:stretch>
            </p:blipFill>
            <p:spPr>
              <a:xfrm>
                <a:off x="116936" y="2514942"/>
                <a:ext cx="1789618" cy="595262"/>
              </a:xfrm>
              <a:prstGeom prst="rect">
                <a:avLst/>
              </a:prstGeom>
              <a:noFill/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376051" y="27989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5756983" y="29855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모서리가 둥근 직사각형 11"/>
          <p:cNvSpPr/>
          <p:nvPr/>
        </p:nvSpPr>
        <p:spPr>
          <a:xfrm>
            <a:off x="1322860" y="2202029"/>
            <a:ext cx="8572129" cy="4404049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/>
          </a:bodyPr>
          <a:lstStyle/>
          <a:p>
            <a:pPr algn="ctr"/>
            <a:endParaRPr lang="ko-KR" alt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8619" y="2186238"/>
            <a:ext cx="2319708" cy="943384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r>
              <a:rPr lang="en-US" altLang="ko-KR" sz="5400" b="1" spc="-18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Contents</a:t>
            </a:r>
            <a:endParaRPr lang="ko-KR" altLang="en-US" sz="5400" b="1" spc="-18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39798" y="4128088"/>
            <a:ext cx="2525086" cy="1343493"/>
          </a:xfrm>
          <a:prstGeom prst="rect">
            <a:avLst/>
          </a:prstGeom>
        </p:spPr>
        <p:txBody>
          <a:bodyPr wrap="none" lIns="111301" tIns="55650" rIns="111301" bIns="55650">
            <a:spAutoFit/>
          </a:bodyPr>
          <a:lstStyle/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1)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회사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기관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)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소개</a:t>
            </a: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2)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추진배경 및 주요목표</a:t>
            </a: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3)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주요내용</a:t>
            </a: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4)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성과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효과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)</a:t>
            </a:r>
            <a:endParaRPr lang="ko-KR" altLang="en-US" sz="2000" dirty="0"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03112" y="4112535"/>
            <a:ext cx="2866940" cy="1035717"/>
          </a:xfrm>
          <a:prstGeom prst="rect">
            <a:avLst/>
          </a:prstGeom>
        </p:spPr>
        <p:txBody>
          <a:bodyPr wrap="square" lIns="111301" tIns="55650" rIns="111301" bIns="55650">
            <a:spAutoFit/>
          </a:bodyPr>
          <a:lstStyle/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1)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장점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 </a:t>
            </a:r>
            <a:endParaRPr lang="ko-KR" altLang="en-US" sz="2000" dirty="0" smtClean="0"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2)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단점</a:t>
            </a: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3)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우리 팀이 개입했다면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?</a:t>
            </a:r>
            <a:endParaRPr lang="ko-KR" altLang="en-US" sz="2000" dirty="0"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457591" y="4162292"/>
            <a:ext cx="1899438" cy="727940"/>
          </a:xfrm>
          <a:prstGeom prst="rect">
            <a:avLst/>
          </a:prstGeom>
        </p:spPr>
        <p:txBody>
          <a:bodyPr wrap="square" lIns="111301" tIns="55650" rIns="111301" bIns="55650">
            <a:spAutoFit/>
          </a:bodyPr>
          <a:lstStyle/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1) 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이승재</a:t>
            </a: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2)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 홍이슬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2082071" y="3532456"/>
            <a:ext cx="1538050" cy="481719"/>
            <a:chOff x="1772816" y="3551119"/>
            <a:chExt cx="1627264" cy="481719"/>
          </a:xfrm>
        </p:grpSpPr>
        <p:sp>
          <p:nvSpPr>
            <p:cNvPr id="16" name="직사각형 15"/>
            <p:cNvSpPr/>
            <p:nvPr/>
          </p:nvSpPr>
          <p:spPr>
            <a:xfrm>
              <a:off x="2039524" y="3551119"/>
              <a:ext cx="1360556" cy="481719"/>
            </a:xfrm>
            <a:prstGeom prst="rect">
              <a:avLst/>
            </a:prstGeom>
          </p:spPr>
          <p:txBody>
            <a:bodyPr wrap="none" lIns="111301" tIns="55650" rIns="111301" bIns="55650">
              <a:spAutoFit/>
            </a:bodyPr>
            <a:lstStyle/>
            <a:p>
              <a:r>
                <a:rPr lang="ko-KR" altLang="en-US" sz="2400" b="1" dirty="0" smtClean="0">
                  <a:latin typeface="1훈새마을운동 R" pitchFamily="18" charset="-127"/>
                  <a:ea typeface="1훈새마을운동 R" pitchFamily="18" charset="-127"/>
                </a:rPr>
                <a:t>사례 개요</a:t>
              </a:r>
              <a:endParaRPr lang="ko-KR" altLang="en-US" sz="24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461" r="23272" b="-1828"/>
            <a:stretch>
              <a:fillRect/>
            </a:stretch>
          </p:blipFill>
          <p:spPr bwMode="auto">
            <a:xfrm>
              <a:off x="1772816" y="3650474"/>
              <a:ext cx="348162" cy="31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그룹 37"/>
          <p:cNvGrpSpPr/>
          <p:nvPr/>
        </p:nvGrpSpPr>
        <p:grpSpPr>
          <a:xfrm>
            <a:off x="4682936" y="3516905"/>
            <a:ext cx="1532190" cy="481719"/>
            <a:chOff x="4553338" y="3526234"/>
            <a:chExt cx="1621064" cy="481719"/>
          </a:xfrm>
        </p:grpSpPr>
        <p:sp>
          <p:nvSpPr>
            <p:cNvPr id="24" name="직사각형 23"/>
            <p:cNvSpPr/>
            <p:nvPr/>
          </p:nvSpPr>
          <p:spPr>
            <a:xfrm>
              <a:off x="4813846" y="3526234"/>
              <a:ext cx="1360556" cy="481719"/>
            </a:xfrm>
            <a:prstGeom prst="rect">
              <a:avLst/>
            </a:prstGeom>
          </p:spPr>
          <p:txBody>
            <a:bodyPr wrap="none" lIns="111301" tIns="55650" rIns="111301" bIns="55650">
              <a:spAutoFit/>
            </a:bodyPr>
            <a:lstStyle/>
            <a:p>
              <a:r>
                <a:rPr lang="ko-KR" altLang="en-US" sz="2400" b="1" dirty="0" smtClean="0">
                  <a:latin typeface="1훈새마을운동 R" pitchFamily="18" charset="-127"/>
                  <a:ea typeface="1훈새마을운동 R" pitchFamily="18" charset="-127"/>
                </a:rPr>
                <a:t>사례 분석</a:t>
              </a:r>
              <a:endParaRPr lang="ko-KR" altLang="en-US" sz="24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490" r="24006" b="-2424"/>
            <a:stretch>
              <a:fillRect/>
            </a:stretch>
          </p:blipFill>
          <p:spPr bwMode="auto">
            <a:xfrm>
              <a:off x="4553338" y="3618725"/>
              <a:ext cx="330005" cy="32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0" name="그룹 39"/>
          <p:cNvGrpSpPr/>
          <p:nvPr/>
        </p:nvGrpSpPr>
        <p:grpSpPr>
          <a:xfrm>
            <a:off x="7169902" y="3488909"/>
            <a:ext cx="2263160" cy="481719"/>
            <a:chOff x="7585790" y="3488908"/>
            <a:chExt cx="2394435" cy="481719"/>
          </a:xfrm>
        </p:grpSpPr>
        <p:sp>
          <p:nvSpPr>
            <p:cNvPr id="30" name="직사각형 29"/>
            <p:cNvSpPr/>
            <p:nvPr/>
          </p:nvSpPr>
          <p:spPr>
            <a:xfrm>
              <a:off x="7846300" y="3488908"/>
              <a:ext cx="2133925" cy="481719"/>
            </a:xfrm>
            <a:prstGeom prst="rect">
              <a:avLst/>
            </a:prstGeom>
          </p:spPr>
          <p:txBody>
            <a:bodyPr wrap="none" lIns="111301" tIns="55650" rIns="111301" bIns="55650">
              <a:spAutoFit/>
            </a:bodyPr>
            <a:lstStyle/>
            <a:p>
              <a:r>
                <a:rPr lang="ko-KR" altLang="en-US" sz="2400" b="1" dirty="0" smtClean="0">
                  <a:latin typeface="1훈새마을운동 R" pitchFamily="18" charset="-127"/>
                  <a:ea typeface="1훈새마을운동 R" pitchFamily="18" charset="-127"/>
                </a:rPr>
                <a:t>팀원의 역할분담</a:t>
              </a:r>
              <a:endParaRPr lang="ko-KR" altLang="en-US" sz="2400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345" r="23938" b="-1828"/>
            <a:stretch>
              <a:fillRect/>
            </a:stretch>
          </p:blipFill>
          <p:spPr bwMode="auto">
            <a:xfrm>
              <a:off x="7585790" y="3603820"/>
              <a:ext cx="348441" cy="34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주요 내용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95959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1" name="직선 연결선 120"/>
          <p:cNvCxnSpPr/>
          <p:nvPr/>
        </p:nvCxnSpPr>
        <p:spPr>
          <a:xfrm rot="16200000" flipH="1">
            <a:off x="2784069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>
            <a:off x="5725534" y="362536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 descr="http://cphoto.asiae.co.kr/listimglink/6/2008121611400785920_2.jpg"/>
          <p:cNvPicPr>
            <a:picLocks noChangeAspect="1" noChangeArrowheads="1"/>
          </p:cNvPicPr>
          <p:nvPr/>
        </p:nvPicPr>
        <p:blipFill>
          <a:blip r:embed="rId4"/>
          <a:srcRect t="25086" r="-1246"/>
          <a:stretch>
            <a:fillRect/>
          </a:stretch>
        </p:blipFill>
        <p:spPr bwMode="auto">
          <a:xfrm>
            <a:off x="6275673" y="1694042"/>
            <a:ext cx="4591816" cy="41003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그룹 25"/>
          <p:cNvGrpSpPr/>
          <p:nvPr/>
        </p:nvGrpSpPr>
        <p:grpSpPr>
          <a:xfrm>
            <a:off x="3976970" y="1318056"/>
            <a:ext cx="885825" cy="885825"/>
            <a:chOff x="3620770" y="766343"/>
            <a:chExt cx="885825" cy="885825"/>
          </a:xfrm>
        </p:grpSpPr>
        <p:sp>
          <p:nvSpPr>
            <p:cNvPr id="33" name="object 43"/>
            <p:cNvSpPr/>
            <p:nvPr/>
          </p:nvSpPr>
          <p:spPr>
            <a:xfrm>
              <a:off x="3828160" y="966800"/>
              <a:ext cx="142875" cy="484505"/>
            </a:xfrm>
            <a:custGeom>
              <a:avLst/>
              <a:gdLst/>
              <a:ahLst/>
              <a:cxnLst/>
              <a:rect l="l" t="t" r="r" b="b"/>
              <a:pathLst>
                <a:path w="142875" h="484505">
                  <a:moveTo>
                    <a:pt x="123520" y="289839"/>
                  </a:moveTo>
                  <a:lnTo>
                    <a:pt x="18808" y="289839"/>
                  </a:lnTo>
                  <a:lnTo>
                    <a:pt x="11508" y="291823"/>
                  </a:lnTo>
                  <a:lnTo>
                    <a:pt x="5527" y="297227"/>
                  </a:lnTo>
                  <a:lnTo>
                    <a:pt x="1485" y="305227"/>
                  </a:lnTo>
                  <a:lnTo>
                    <a:pt x="0" y="314998"/>
                  </a:lnTo>
                  <a:lnTo>
                    <a:pt x="0" y="459371"/>
                  </a:lnTo>
                  <a:lnTo>
                    <a:pt x="1485" y="469135"/>
                  </a:lnTo>
                  <a:lnTo>
                    <a:pt x="5527" y="477131"/>
                  </a:lnTo>
                  <a:lnTo>
                    <a:pt x="11508" y="482533"/>
                  </a:lnTo>
                  <a:lnTo>
                    <a:pt x="18808" y="484517"/>
                  </a:lnTo>
                  <a:lnTo>
                    <a:pt x="123520" y="484517"/>
                  </a:lnTo>
                  <a:lnTo>
                    <a:pt x="130820" y="482533"/>
                  </a:lnTo>
                  <a:lnTo>
                    <a:pt x="136801" y="477131"/>
                  </a:lnTo>
                  <a:lnTo>
                    <a:pt x="140843" y="469135"/>
                  </a:lnTo>
                  <a:lnTo>
                    <a:pt x="142328" y="459371"/>
                  </a:lnTo>
                  <a:lnTo>
                    <a:pt x="142328" y="314998"/>
                  </a:lnTo>
                  <a:lnTo>
                    <a:pt x="140843" y="305227"/>
                  </a:lnTo>
                  <a:lnTo>
                    <a:pt x="136801" y="297227"/>
                  </a:lnTo>
                  <a:lnTo>
                    <a:pt x="130820" y="291823"/>
                  </a:lnTo>
                  <a:lnTo>
                    <a:pt x="123520" y="289839"/>
                  </a:lnTo>
                  <a:close/>
                </a:path>
                <a:path w="142875" h="484505">
                  <a:moveTo>
                    <a:pt x="99517" y="0"/>
                  </a:moveTo>
                  <a:lnTo>
                    <a:pt x="81912" y="11077"/>
                  </a:lnTo>
                  <a:lnTo>
                    <a:pt x="66320" y="24612"/>
                  </a:lnTo>
                  <a:lnTo>
                    <a:pt x="52741" y="40605"/>
                  </a:lnTo>
                  <a:lnTo>
                    <a:pt x="41173" y="59055"/>
                  </a:lnTo>
                  <a:lnTo>
                    <a:pt x="41173" y="120307"/>
                  </a:lnTo>
                  <a:lnTo>
                    <a:pt x="99517" y="120307"/>
                  </a:lnTo>
                  <a:lnTo>
                    <a:pt x="99517" y="0"/>
                  </a:lnTo>
                  <a:close/>
                </a:path>
                <a:path w="142875" h="484505">
                  <a:moveTo>
                    <a:pt x="94564" y="131508"/>
                  </a:moveTo>
                  <a:lnTo>
                    <a:pt x="46316" y="131508"/>
                  </a:lnTo>
                  <a:lnTo>
                    <a:pt x="38058" y="133753"/>
                  </a:lnTo>
                  <a:lnTo>
                    <a:pt x="31294" y="139863"/>
                  </a:lnTo>
                  <a:lnTo>
                    <a:pt x="26723" y="148905"/>
                  </a:lnTo>
                  <a:lnTo>
                    <a:pt x="25044" y="159943"/>
                  </a:lnTo>
                  <a:lnTo>
                    <a:pt x="25044" y="275882"/>
                  </a:lnTo>
                  <a:lnTo>
                    <a:pt x="43345" y="275882"/>
                  </a:lnTo>
                  <a:lnTo>
                    <a:pt x="43345" y="160769"/>
                  </a:lnTo>
                  <a:lnTo>
                    <a:pt x="115836" y="160769"/>
                  </a:lnTo>
                  <a:lnTo>
                    <a:pt x="115836" y="159943"/>
                  </a:lnTo>
                  <a:lnTo>
                    <a:pt x="114159" y="148905"/>
                  </a:lnTo>
                  <a:lnTo>
                    <a:pt x="109591" y="139863"/>
                  </a:lnTo>
                  <a:lnTo>
                    <a:pt x="102827" y="133753"/>
                  </a:lnTo>
                  <a:lnTo>
                    <a:pt x="94564" y="131508"/>
                  </a:lnTo>
                  <a:close/>
                </a:path>
                <a:path w="142875" h="484505">
                  <a:moveTo>
                    <a:pt x="115836" y="160769"/>
                  </a:moveTo>
                  <a:lnTo>
                    <a:pt x="57251" y="160769"/>
                  </a:lnTo>
                  <a:lnTo>
                    <a:pt x="57251" y="275882"/>
                  </a:lnTo>
                  <a:lnTo>
                    <a:pt x="115836" y="275882"/>
                  </a:lnTo>
                  <a:lnTo>
                    <a:pt x="115836" y="160769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4"/>
            <p:cNvSpPr/>
            <p:nvPr/>
          </p:nvSpPr>
          <p:spPr>
            <a:xfrm>
              <a:off x="4173804" y="1064082"/>
              <a:ext cx="125095" cy="387350"/>
            </a:xfrm>
            <a:custGeom>
              <a:avLst/>
              <a:gdLst/>
              <a:ahLst/>
              <a:cxnLst/>
              <a:rect l="l" t="t" r="r" b="b"/>
              <a:pathLst>
                <a:path w="125095" h="387350">
                  <a:moveTo>
                    <a:pt x="125006" y="91770"/>
                  </a:moveTo>
                  <a:lnTo>
                    <a:pt x="50330" y="91770"/>
                  </a:lnTo>
                  <a:lnTo>
                    <a:pt x="50330" y="387248"/>
                  </a:lnTo>
                  <a:lnTo>
                    <a:pt x="90919" y="387248"/>
                  </a:lnTo>
                  <a:lnTo>
                    <a:pt x="104153" y="384558"/>
                  </a:lnTo>
                  <a:lnTo>
                    <a:pt x="114992" y="377232"/>
                  </a:lnTo>
                  <a:lnTo>
                    <a:pt x="122316" y="366390"/>
                  </a:lnTo>
                  <a:lnTo>
                    <a:pt x="125006" y="353148"/>
                  </a:lnTo>
                  <a:lnTo>
                    <a:pt x="125006" y="91770"/>
                  </a:lnTo>
                  <a:close/>
                </a:path>
                <a:path w="125095" h="387350">
                  <a:moveTo>
                    <a:pt x="125006" y="41732"/>
                  </a:moveTo>
                  <a:lnTo>
                    <a:pt x="0" y="41732"/>
                  </a:lnTo>
                  <a:lnTo>
                    <a:pt x="0" y="353148"/>
                  </a:lnTo>
                  <a:lnTo>
                    <a:pt x="1830" y="364142"/>
                  </a:lnTo>
                  <a:lnTo>
                    <a:pt x="6911" y="373662"/>
                  </a:lnTo>
                  <a:lnTo>
                    <a:pt x="14626" y="381091"/>
                  </a:lnTo>
                  <a:lnTo>
                    <a:pt x="24358" y="385813"/>
                  </a:lnTo>
                  <a:lnTo>
                    <a:pt x="24358" y="91770"/>
                  </a:lnTo>
                  <a:lnTo>
                    <a:pt x="125006" y="91770"/>
                  </a:lnTo>
                  <a:lnTo>
                    <a:pt x="125006" y="41732"/>
                  </a:lnTo>
                  <a:close/>
                </a:path>
                <a:path w="125095" h="387350">
                  <a:moveTo>
                    <a:pt x="110185" y="0"/>
                  </a:moveTo>
                  <a:lnTo>
                    <a:pt x="14401" y="0"/>
                  </a:lnTo>
                  <a:lnTo>
                    <a:pt x="14401" y="41732"/>
                  </a:lnTo>
                  <a:lnTo>
                    <a:pt x="110185" y="41732"/>
                  </a:lnTo>
                  <a:lnTo>
                    <a:pt x="11018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5"/>
            <p:cNvSpPr/>
            <p:nvPr/>
          </p:nvSpPr>
          <p:spPr>
            <a:xfrm>
              <a:off x="4014038" y="1238974"/>
              <a:ext cx="121285" cy="212090"/>
            </a:xfrm>
            <a:custGeom>
              <a:avLst/>
              <a:gdLst/>
              <a:ahLst/>
              <a:cxnLst/>
              <a:rect l="l" t="t" r="r" b="b"/>
              <a:pathLst>
                <a:path w="121285" h="212090">
                  <a:moveTo>
                    <a:pt x="22377" y="0"/>
                  </a:moveTo>
                  <a:lnTo>
                    <a:pt x="0" y="0"/>
                  </a:lnTo>
                  <a:lnTo>
                    <a:pt x="0" y="180479"/>
                  </a:lnTo>
                  <a:lnTo>
                    <a:pt x="2471" y="192645"/>
                  </a:lnTo>
                  <a:lnTo>
                    <a:pt x="9202" y="202607"/>
                  </a:lnTo>
                  <a:lnTo>
                    <a:pt x="19164" y="209338"/>
                  </a:lnTo>
                  <a:lnTo>
                    <a:pt x="31330" y="211810"/>
                  </a:lnTo>
                  <a:lnTo>
                    <a:pt x="89496" y="211810"/>
                  </a:lnTo>
                  <a:lnTo>
                    <a:pt x="101660" y="209338"/>
                  </a:lnTo>
                  <a:lnTo>
                    <a:pt x="111618" y="202607"/>
                  </a:lnTo>
                  <a:lnTo>
                    <a:pt x="118345" y="192645"/>
                  </a:lnTo>
                  <a:lnTo>
                    <a:pt x="120815" y="180479"/>
                  </a:lnTo>
                  <a:lnTo>
                    <a:pt x="120815" y="177507"/>
                  </a:lnTo>
                  <a:lnTo>
                    <a:pt x="22377" y="177507"/>
                  </a:lnTo>
                  <a:lnTo>
                    <a:pt x="22377" y="0"/>
                  </a:lnTo>
                  <a:close/>
                </a:path>
                <a:path w="121285" h="212090">
                  <a:moveTo>
                    <a:pt x="120815" y="0"/>
                  </a:moveTo>
                  <a:lnTo>
                    <a:pt x="43256" y="0"/>
                  </a:lnTo>
                  <a:lnTo>
                    <a:pt x="43256" y="177507"/>
                  </a:lnTo>
                  <a:lnTo>
                    <a:pt x="120815" y="177507"/>
                  </a:lnTo>
                  <a:lnTo>
                    <a:pt x="120815" y="0"/>
                  </a:lnTo>
                  <a:close/>
                </a:path>
              </a:pathLst>
            </a:custGeom>
            <a:solidFill>
              <a:srgbClr val="3A4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6"/>
            <p:cNvSpPr/>
            <p:nvPr/>
          </p:nvSpPr>
          <p:spPr>
            <a:xfrm>
              <a:off x="4071359" y="983348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h="259715">
                  <a:moveTo>
                    <a:pt x="0" y="0"/>
                  </a:moveTo>
                  <a:lnTo>
                    <a:pt x="0" y="259537"/>
                  </a:lnTo>
                </a:path>
              </a:pathLst>
            </a:custGeom>
            <a:ln w="21424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7"/>
            <p:cNvSpPr/>
            <p:nvPr/>
          </p:nvSpPr>
          <p:spPr>
            <a:xfrm>
              <a:off x="4030751" y="1141285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8"/>
            <p:cNvSpPr/>
            <p:nvPr/>
          </p:nvSpPr>
          <p:spPr>
            <a:xfrm>
              <a:off x="4030751" y="110957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9"/>
            <p:cNvSpPr/>
            <p:nvPr/>
          </p:nvSpPr>
          <p:spPr>
            <a:xfrm>
              <a:off x="4030751" y="107786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0"/>
            <p:cNvSpPr/>
            <p:nvPr/>
          </p:nvSpPr>
          <p:spPr>
            <a:xfrm>
              <a:off x="4030751" y="104615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1"/>
            <p:cNvSpPr/>
            <p:nvPr/>
          </p:nvSpPr>
          <p:spPr>
            <a:xfrm>
              <a:off x="4030751" y="101445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2"/>
            <p:cNvSpPr/>
            <p:nvPr/>
          </p:nvSpPr>
          <p:spPr>
            <a:xfrm>
              <a:off x="4030751" y="982739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65" y="0"/>
                  </a:lnTo>
                </a:path>
              </a:pathLst>
            </a:custGeom>
            <a:ln w="13411">
              <a:solidFill>
                <a:srgbClr val="3A4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3"/>
            <p:cNvSpPr/>
            <p:nvPr/>
          </p:nvSpPr>
          <p:spPr>
            <a:xfrm>
              <a:off x="3620770" y="766343"/>
              <a:ext cx="885825" cy="885825"/>
            </a:xfrm>
            <a:custGeom>
              <a:avLst/>
              <a:gdLst/>
              <a:ahLst/>
              <a:cxnLst/>
              <a:rect l="l" t="t" r="r" b="b"/>
              <a:pathLst>
                <a:path w="885825" h="885825">
                  <a:moveTo>
                    <a:pt x="442722" y="885431"/>
                  </a:moveTo>
                  <a:lnTo>
                    <a:pt x="490962" y="882833"/>
                  </a:lnTo>
                  <a:lnTo>
                    <a:pt x="537697" y="875220"/>
                  </a:lnTo>
                  <a:lnTo>
                    <a:pt x="582658" y="862861"/>
                  </a:lnTo>
                  <a:lnTo>
                    <a:pt x="625573" y="846027"/>
                  </a:lnTo>
                  <a:lnTo>
                    <a:pt x="666174" y="824988"/>
                  </a:lnTo>
                  <a:lnTo>
                    <a:pt x="704189" y="800013"/>
                  </a:lnTo>
                  <a:lnTo>
                    <a:pt x="739350" y="771374"/>
                  </a:lnTo>
                  <a:lnTo>
                    <a:pt x="771385" y="739339"/>
                  </a:lnTo>
                  <a:lnTo>
                    <a:pt x="800025" y="704179"/>
                  </a:lnTo>
                  <a:lnTo>
                    <a:pt x="825000" y="666165"/>
                  </a:lnTo>
                  <a:lnTo>
                    <a:pt x="846039" y="625565"/>
                  </a:lnTo>
                  <a:lnTo>
                    <a:pt x="862874" y="582651"/>
                  </a:lnTo>
                  <a:lnTo>
                    <a:pt x="875232" y="537693"/>
                  </a:lnTo>
                  <a:lnTo>
                    <a:pt x="882846" y="490959"/>
                  </a:lnTo>
                  <a:lnTo>
                    <a:pt x="885444" y="442722"/>
                  </a:lnTo>
                  <a:lnTo>
                    <a:pt x="882846" y="394483"/>
                  </a:lnTo>
                  <a:lnTo>
                    <a:pt x="875232" y="347750"/>
                  </a:lnTo>
                  <a:lnTo>
                    <a:pt x="862874" y="302790"/>
                  </a:lnTo>
                  <a:lnTo>
                    <a:pt x="846039" y="259875"/>
                  </a:lnTo>
                  <a:lnTo>
                    <a:pt x="825000" y="219275"/>
                  </a:lnTo>
                  <a:lnTo>
                    <a:pt x="800025" y="181259"/>
                  </a:lnTo>
                  <a:lnTo>
                    <a:pt x="771385" y="146098"/>
                  </a:lnTo>
                  <a:lnTo>
                    <a:pt x="739350" y="114062"/>
                  </a:lnTo>
                  <a:lnTo>
                    <a:pt x="704189" y="85422"/>
                  </a:lnTo>
                  <a:lnTo>
                    <a:pt x="666174" y="60446"/>
                  </a:lnTo>
                  <a:lnTo>
                    <a:pt x="625573" y="39405"/>
                  </a:lnTo>
                  <a:lnTo>
                    <a:pt x="582658" y="22571"/>
                  </a:lnTo>
                  <a:lnTo>
                    <a:pt x="537697" y="10211"/>
                  </a:lnTo>
                  <a:lnTo>
                    <a:pt x="490962" y="2597"/>
                  </a:lnTo>
                  <a:lnTo>
                    <a:pt x="442722" y="0"/>
                  </a:lnTo>
                  <a:lnTo>
                    <a:pt x="394481" y="2597"/>
                  </a:lnTo>
                  <a:lnTo>
                    <a:pt x="347746" y="10211"/>
                  </a:lnTo>
                  <a:lnTo>
                    <a:pt x="302785" y="22571"/>
                  </a:lnTo>
                  <a:lnTo>
                    <a:pt x="259870" y="39405"/>
                  </a:lnTo>
                  <a:lnTo>
                    <a:pt x="219269" y="60446"/>
                  </a:lnTo>
                  <a:lnTo>
                    <a:pt x="181254" y="85422"/>
                  </a:lnTo>
                  <a:lnTo>
                    <a:pt x="146093" y="114062"/>
                  </a:lnTo>
                  <a:lnTo>
                    <a:pt x="114058" y="146098"/>
                  </a:lnTo>
                  <a:lnTo>
                    <a:pt x="85418" y="181259"/>
                  </a:lnTo>
                  <a:lnTo>
                    <a:pt x="60443" y="219275"/>
                  </a:lnTo>
                  <a:lnTo>
                    <a:pt x="39404" y="259875"/>
                  </a:lnTo>
                  <a:lnTo>
                    <a:pt x="22569" y="302790"/>
                  </a:lnTo>
                  <a:lnTo>
                    <a:pt x="10211" y="347750"/>
                  </a:lnTo>
                  <a:lnTo>
                    <a:pt x="2597" y="394483"/>
                  </a:lnTo>
                  <a:lnTo>
                    <a:pt x="0" y="442722"/>
                  </a:lnTo>
                  <a:lnTo>
                    <a:pt x="2597" y="490959"/>
                  </a:lnTo>
                  <a:lnTo>
                    <a:pt x="10211" y="537693"/>
                  </a:lnTo>
                  <a:lnTo>
                    <a:pt x="22569" y="582651"/>
                  </a:lnTo>
                  <a:lnTo>
                    <a:pt x="39404" y="625565"/>
                  </a:lnTo>
                  <a:lnTo>
                    <a:pt x="60443" y="666165"/>
                  </a:lnTo>
                  <a:lnTo>
                    <a:pt x="85418" y="704179"/>
                  </a:lnTo>
                  <a:lnTo>
                    <a:pt x="114058" y="739339"/>
                  </a:lnTo>
                  <a:lnTo>
                    <a:pt x="146093" y="771374"/>
                  </a:lnTo>
                  <a:lnTo>
                    <a:pt x="181254" y="800013"/>
                  </a:lnTo>
                  <a:lnTo>
                    <a:pt x="219269" y="824988"/>
                  </a:lnTo>
                  <a:lnTo>
                    <a:pt x="259870" y="846027"/>
                  </a:lnTo>
                  <a:lnTo>
                    <a:pt x="302785" y="862861"/>
                  </a:lnTo>
                  <a:lnTo>
                    <a:pt x="347746" y="875220"/>
                  </a:lnTo>
                  <a:lnTo>
                    <a:pt x="394481" y="882833"/>
                  </a:lnTo>
                  <a:lnTo>
                    <a:pt x="442722" y="885431"/>
                  </a:lnTo>
                  <a:close/>
                </a:path>
              </a:pathLst>
            </a:custGeom>
            <a:ln w="45720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63634" y="2281181"/>
            <a:ext cx="5342017" cy="3099346"/>
            <a:chOff x="163634" y="2281181"/>
            <a:chExt cx="5342017" cy="3099346"/>
          </a:xfrm>
        </p:grpSpPr>
        <p:grpSp>
          <p:nvGrpSpPr>
            <p:cNvPr id="29" name="그룹 28"/>
            <p:cNvGrpSpPr/>
            <p:nvPr/>
          </p:nvGrpSpPr>
          <p:grpSpPr>
            <a:xfrm flipH="1">
              <a:off x="163634" y="2281181"/>
              <a:ext cx="5342017" cy="3099346"/>
              <a:chOff x="6025421" y="2021305"/>
              <a:chExt cx="5342017" cy="3099346"/>
            </a:xfrm>
          </p:grpSpPr>
          <p:grpSp>
            <p:nvGrpSpPr>
              <p:cNvPr id="7" name="그룹 22"/>
              <p:cNvGrpSpPr/>
              <p:nvPr/>
            </p:nvGrpSpPr>
            <p:grpSpPr>
              <a:xfrm flipH="1">
                <a:off x="6092793" y="2021305"/>
                <a:ext cx="5274645" cy="3099346"/>
                <a:chOff x="251520" y="915566"/>
                <a:chExt cx="4032449" cy="755773"/>
              </a:xfrm>
            </p:grpSpPr>
            <p:sp>
              <p:nvSpPr>
                <p:cNvPr id="47" name="모서리가 둥근 사각형 설명선 46"/>
                <p:cNvSpPr/>
                <p:nvPr/>
              </p:nvSpPr>
              <p:spPr>
                <a:xfrm rot="16200000" flipH="1">
                  <a:off x="1889859" y="-722772"/>
                  <a:ext cx="755772" cy="4032449"/>
                </a:xfrm>
                <a:prstGeom prst="wedgeRoundRectCallout">
                  <a:avLst>
                    <a:gd name="adj1" fmla="val 560"/>
                    <a:gd name="adj2" fmla="val 54179"/>
                    <a:gd name="adj3" fmla="val 1666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/>
                </a:p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251520" y="915566"/>
                  <a:ext cx="2376264" cy="755773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2267744" y="915566"/>
                  <a:ext cx="648073" cy="75577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5" name="직사각형 34"/>
              <p:cNvSpPr/>
              <p:nvPr/>
            </p:nvSpPr>
            <p:spPr>
              <a:xfrm>
                <a:off x="7084219" y="2751834"/>
                <a:ext cx="4254367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② 피부 관리 및 메이크업 제공을 </a:t>
                </a:r>
                <a:endParaRPr lang="en-US" altLang="ko-KR" sz="2000" dirty="0" smtClean="0">
                  <a:latin typeface="1훈새마을운동 R" pitchFamily="18" charset="-127"/>
                  <a:ea typeface="1훈새마을운동 R" pitchFamily="18" charset="-127"/>
                </a:endParaRPr>
              </a:p>
              <a:p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   </a:t>
                </a:r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통해 내</a:t>
                </a:r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, </a:t>
                </a:r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외부 직원 서비스 향상을</a:t>
                </a:r>
                <a:endParaRPr lang="en-US" altLang="ko-KR" sz="2000" dirty="0" smtClean="0">
                  <a:latin typeface="1훈새마을운동 R" pitchFamily="18" charset="-127"/>
                  <a:ea typeface="1훈새마을운동 R" pitchFamily="18" charset="-127"/>
                </a:endParaRPr>
              </a:p>
              <a:p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  </a:t>
                </a:r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 목표로 하여 </a:t>
                </a:r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6</a:t>
                </a:r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명의 지원자를</a:t>
                </a:r>
                <a:endParaRPr lang="en-US" altLang="ko-KR" sz="2000" dirty="0" smtClean="0">
                  <a:latin typeface="1훈새마을운동 R" pitchFamily="18" charset="-127"/>
                  <a:ea typeface="1훈새마을운동 R" pitchFamily="18" charset="-127"/>
                </a:endParaRPr>
              </a:p>
              <a:p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  </a:t>
                </a:r>
                <a:r>
                  <a:rPr lang="ko-KR" altLang="en-US" sz="2000" dirty="0" smtClean="0">
                    <a:latin typeface="1훈새마을운동 R" pitchFamily="18" charset="-127"/>
                    <a:ea typeface="1훈새마을운동 R" pitchFamily="18" charset="-127"/>
                  </a:rPr>
                  <a:t> 선발하였다</a:t>
                </a:r>
                <a:r>
                  <a:rPr lang="en-US" altLang="ko-KR" sz="2000" dirty="0" smtClean="0">
                    <a:latin typeface="1훈새마을운동 R" pitchFamily="18" charset="-127"/>
                    <a:ea typeface="1훈새마을운동 R" pitchFamily="18" charset="-127"/>
                  </a:rPr>
                  <a:t>.</a:t>
                </a:r>
                <a:endParaRPr lang="ko-KR" altLang="en-US" sz="2000" dirty="0" smtClean="0">
                  <a:latin typeface="1훈새마을운동 R" pitchFamily="18" charset="-127"/>
                  <a:ea typeface="1훈새마을운동 R" pitchFamily="18" charset="-127"/>
                </a:endParaRPr>
              </a:p>
              <a:p>
                <a:endParaRPr lang="ko-KR" altLang="en-US" sz="2000" dirty="0">
                  <a:latin typeface="1훈새마을운동 R" pitchFamily="18" charset="-127"/>
                  <a:ea typeface="1훈새마을운동 R" pitchFamily="18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flipH="1">
                <a:off x="6025421" y="3330346"/>
                <a:ext cx="17806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err="1" smtClean="0">
                    <a:latin typeface="1훈새마을운동 R" pitchFamily="18" charset="-127"/>
                    <a:ea typeface="1훈새마을운동 R" pitchFamily="18" charset="-127"/>
                  </a:rPr>
                  <a:t>뷰티</a:t>
                </a:r>
                <a:r>
                  <a:rPr lang="ko-KR" altLang="en-US" dirty="0" smtClean="0">
                    <a:latin typeface="1훈새마을운동 R" pitchFamily="18" charset="-127"/>
                    <a:ea typeface="1훈새마을운동 R" pitchFamily="18" charset="-127"/>
                  </a:rPr>
                  <a:t> 아티스트</a:t>
                </a:r>
                <a:endParaRPr lang="ko-KR" altLang="en-US" dirty="0">
                  <a:latin typeface="1훈새마을운동 R" pitchFamily="18" charset="-127"/>
                  <a:ea typeface="1훈새마을운동 R" pitchFamily="18" charset="-127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369955" y="4316587"/>
              <a:ext cx="45031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dirty="0" smtClean="0">
                  <a:solidFill>
                    <a:srgbClr val="00B0F0"/>
                  </a:solidFill>
                  <a:latin typeface="1훈새마을운동 R" pitchFamily="18" charset="-127"/>
                  <a:ea typeface="1훈새마을운동 R" pitchFamily="18" charset="-127"/>
                </a:rPr>
                <a:t>이들은 교육 후 고용될 예정이다</a:t>
              </a:r>
              <a:r>
                <a:rPr lang="en-US" altLang="ko-KR" sz="2000" dirty="0" smtClean="0">
                  <a:solidFill>
                    <a:srgbClr val="00B0F0"/>
                  </a:solidFill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2000" dirty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4.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성과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효과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432266" y="-9330"/>
            <a:ext cx="1349322" cy="830422"/>
            <a:chOff x="485186" y="289225"/>
            <a:chExt cx="2789856" cy="176349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1" name="모서리가 둥근 직사각형 60"/>
          <p:cNvSpPr/>
          <p:nvPr/>
        </p:nvSpPr>
        <p:spPr>
          <a:xfrm>
            <a:off x="144379" y="2150818"/>
            <a:ext cx="3349592" cy="2642559"/>
          </a:xfrm>
          <a:prstGeom prst="roundRect">
            <a:avLst>
              <a:gd name="adj" fmla="val 39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301" tIns="55650" rIns="111301" bIns="556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7584707" y="2112318"/>
            <a:ext cx="3782724" cy="2623308"/>
          </a:xfrm>
          <a:prstGeom prst="roundRect">
            <a:avLst>
              <a:gd name="adj" fmla="val 39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1301" tIns="55650" rIns="111301" bIns="556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0" y="5557587"/>
            <a:ext cx="11522075" cy="122428"/>
            <a:chOff x="0" y="5303421"/>
            <a:chExt cx="9144000" cy="122400"/>
          </a:xfrm>
        </p:grpSpPr>
        <p:sp>
          <p:nvSpPr>
            <p:cNvPr id="15" name="직사각형 14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" name="그림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838" y="4986789"/>
            <a:ext cx="2359304" cy="582295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27" y="4988823"/>
            <a:ext cx="2368467" cy="579684"/>
          </a:xfrm>
          <a:prstGeom prst="rect">
            <a:avLst/>
          </a:prstGeom>
        </p:spPr>
      </p:pic>
      <p:pic>
        <p:nvPicPr>
          <p:cNvPr id="123" name="그림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758" y="4989526"/>
            <a:ext cx="2379812" cy="582465"/>
          </a:xfrm>
          <a:prstGeom prst="rect">
            <a:avLst/>
          </a:prstGeom>
        </p:spPr>
      </p:pic>
      <p:sp>
        <p:nvSpPr>
          <p:cNvPr id="124" name="자유형 123"/>
          <p:cNvSpPr/>
          <p:nvPr/>
        </p:nvSpPr>
        <p:spPr>
          <a:xfrm rot="10800000">
            <a:off x="211756" y="2088680"/>
            <a:ext cx="3262962" cy="2685450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5024" y="2646947"/>
            <a:ext cx="33977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장애인 일자리 창출을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통해 사내 복지와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고객 서비스 질 향상 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25" name="자유형 124"/>
          <p:cNvSpPr/>
          <p:nvPr/>
        </p:nvSpPr>
        <p:spPr>
          <a:xfrm rot="10800000">
            <a:off x="3734600" y="2069429"/>
            <a:ext cx="3753853" cy="2714325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sp>
        <p:nvSpPr>
          <p:cNvPr id="126" name="자유형 125"/>
          <p:cNvSpPr/>
          <p:nvPr/>
        </p:nvSpPr>
        <p:spPr>
          <a:xfrm rot="10800000">
            <a:off x="7650478" y="2048576"/>
            <a:ext cx="3753853" cy="2714325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720102" y="2184929"/>
            <a:ext cx="395534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장애인 직원들은 충분한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기술을 교육 받은 후 채용되므로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장애인의 자신감이 향상되며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장애 여부와 관계없이 하고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싶은 것을 배우고 공부할 수 있다고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생각할 수 있도록 한다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426512" y="1311608"/>
            <a:ext cx="12867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</a:rPr>
              <a:t>성과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21231" y="2618077"/>
            <a:ext cx="4263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장애인도 동료로서 함께 소통하며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,</a:t>
            </a: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일 할 수 있다는 비장애인들의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인식 개선 효과가 있다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성과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효과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)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413015" y="0"/>
            <a:ext cx="1349322" cy="830422"/>
            <a:chOff x="485186" y="289225"/>
            <a:chExt cx="2789856" cy="176349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19678272" descr="EMB00001c283c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016" y="1679609"/>
            <a:ext cx="4398746" cy="3893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0" name="직사각형 129"/>
          <p:cNvSpPr/>
          <p:nvPr/>
        </p:nvSpPr>
        <p:spPr>
          <a:xfrm>
            <a:off x="5640408" y="1982810"/>
            <a:ext cx="5432099" cy="296457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2" name="꺾인 연결선 131"/>
          <p:cNvCxnSpPr/>
          <p:nvPr/>
        </p:nvCxnSpPr>
        <p:spPr>
          <a:xfrm flipV="1">
            <a:off x="4969717" y="3211884"/>
            <a:ext cx="654445" cy="32523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/>
          <p:cNvSpPr/>
          <p:nvPr/>
        </p:nvSpPr>
        <p:spPr>
          <a:xfrm>
            <a:off x="5762625" y="2039915"/>
            <a:ext cx="5133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「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2017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년 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04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월」</a:t>
            </a:r>
            <a:endParaRPr lang="en-US" altLang="ko-KR" sz="2000" b="1" dirty="0" smtClean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장애인 고용 촉진 표창장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고용노동부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)</a:t>
            </a:r>
          </a:p>
          <a:p>
            <a:endParaRPr lang="ko-KR" altLang="en-US" sz="2000" dirty="0" smtClean="0"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「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2016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년 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05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월」</a:t>
            </a:r>
            <a:endParaRPr lang="en-US" altLang="ko-KR" sz="2000" b="1" dirty="0" smtClean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2016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장애인고용 우수사업주 인증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[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고용노동부</a:t>
            </a:r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]</a:t>
            </a:r>
          </a:p>
          <a:p>
            <a:endParaRPr lang="ko-KR" altLang="en-US" sz="2000" dirty="0" smtClean="0"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「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2016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년 </a:t>
            </a:r>
            <a:r>
              <a:rPr lang="en-US" altLang="ko-KR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04</a:t>
            </a:r>
            <a:r>
              <a:rPr lang="ko-KR" altLang="en-US" sz="20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월」</a:t>
            </a:r>
            <a:endParaRPr lang="en-US" altLang="ko-KR" sz="2000" b="1" dirty="0" smtClean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000" dirty="0" smtClean="0">
                <a:latin typeface="1훈새마을운동 R" pitchFamily="18" charset="-127"/>
                <a:ea typeface="1훈새마을운동 R" pitchFamily="18" charset="-127"/>
              </a:rPr>
              <a:t>2016 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장애인고용촉진대회 장애인고용신뢰기업 </a:t>
            </a:r>
            <a:endParaRPr lang="en-US" altLang="ko-KR" sz="2000" dirty="0" smtClean="0"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000" dirty="0" err="1" smtClean="0">
                <a:latin typeface="1훈새마을운동 R" pitchFamily="18" charset="-127"/>
                <a:ea typeface="1훈새마을운동 R" pitchFamily="18" charset="-127"/>
              </a:rPr>
              <a:t>트루컴퍼니상</a:t>
            </a:r>
            <a:r>
              <a:rPr lang="ko-KR" altLang="en-US" sz="2000" dirty="0" smtClean="0">
                <a:latin typeface="1훈새마을운동 R" pitchFamily="18" charset="-127"/>
                <a:ea typeface="1훈새마을운동 R" pitchFamily="18" charset="-127"/>
              </a:rPr>
              <a:t> 은상 수상</a:t>
            </a:r>
            <a:endParaRPr lang="ko-KR" altLang="en-US" sz="2000" dirty="0"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2965" y="3070455"/>
            <a:ext cx="5948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2015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년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기준 전체 직원 수 총 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995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명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장애인 직원 총 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30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명으로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이전의 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0.62%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의 </a:t>
            </a:r>
            <a:endParaRPr lang="en-US" altLang="ko-KR" sz="2400" dirty="0" smtClean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장애인 고용률이 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3.62% 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로 증가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.(2015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년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12</a:t>
            </a:r>
            <a:r>
              <a:rPr lang="ko-KR" altLang="en-US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월 기준</a:t>
            </a:r>
            <a:r>
              <a:rPr lang="en-US" altLang="ko-KR" sz="2400" dirty="0" smtClean="0"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4813" y="1423737"/>
            <a:ext cx="156972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3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441070904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95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060833" y="0"/>
            <a:ext cx="5053263" cy="6859588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1610" y="2310061"/>
            <a:ext cx="3455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    02</a:t>
            </a:r>
          </a:p>
          <a:p>
            <a:r>
              <a:rPr lang="ko-KR" altLang="en-US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사례 분석</a:t>
            </a:r>
            <a:endParaRPr lang="ko-KR" altLang="en-US" sz="6000" dirty="0">
              <a:solidFill>
                <a:schemeClr val="bg1"/>
              </a:solidFill>
              <a:latin typeface="1훈막대연필 R" pitchFamily="18" charset="-127"/>
              <a:ea typeface="1훈막대연필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1.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장점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432266" y="-9330"/>
            <a:ext cx="1349322" cy="830422"/>
            <a:chOff x="485186" y="289225"/>
            <a:chExt cx="2789856" cy="176349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타원 6"/>
          <p:cNvSpPr/>
          <p:nvPr/>
        </p:nvSpPr>
        <p:spPr>
          <a:xfrm>
            <a:off x="943277" y="1790300"/>
            <a:ext cx="3089708" cy="30415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/>
          <p:nvPr/>
        </p:nvCxnSpPr>
        <p:spPr>
          <a:xfrm flipV="1">
            <a:off x="4045691" y="3134880"/>
            <a:ext cx="654445" cy="32523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4706756" y="1799931"/>
            <a:ext cx="5839813" cy="3243712"/>
            <a:chOff x="4706756" y="1799931"/>
            <a:chExt cx="5839813" cy="3243712"/>
          </a:xfrm>
        </p:grpSpPr>
        <p:sp>
          <p:nvSpPr>
            <p:cNvPr id="28" name="직사각형 27"/>
            <p:cNvSpPr/>
            <p:nvPr/>
          </p:nvSpPr>
          <p:spPr>
            <a:xfrm>
              <a:off x="4706756" y="1799931"/>
              <a:ext cx="5823281" cy="3243712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787119" y="1979635"/>
              <a:ext cx="575945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① 직무를 고용 할 때 시범채용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직무훈련 프로그램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교육 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등을 하여 해당 직무가 장애인에게 적합한지 자신의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만족도가 어떤지 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파악하여 검토해서 전국사업장으로 확대 했다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</a:p>
            <a:p>
              <a:endParaRPr lang="en-US" altLang="ko-KR" sz="18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1훈새마을운동 R" pitchFamily="18" charset="-127"/>
                  <a:ea typeface="1훈새마을운동 R" pitchFamily="18" charset="-127"/>
                </a:rPr>
                <a:t>②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자체 관광사업과 연결하여 효율적으로 장애인 채용을 지속하고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 </a:t>
              </a: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확대할 방안을 찾고 있다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</a:p>
            <a:p>
              <a:endParaRPr lang="en-US" altLang="ko-KR" sz="18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1훈새마을운동 R" pitchFamily="18" charset="-127"/>
                  <a:ea typeface="1훈새마을운동 R" pitchFamily="18" charset="-127"/>
                </a:rPr>
                <a:t>③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가족 초청 및 문화 관람행사를 통해 이 기관의 직원으로서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   자부심과 긍지를 가질 수 있도록 하며 장애인 직원을 조직문화에     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융화시키기 위해 노력하고 있다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1800" dirty="0" smtClean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32" name="위쪽 화살표 31"/>
          <p:cNvSpPr/>
          <p:nvPr/>
        </p:nvSpPr>
        <p:spPr>
          <a:xfrm>
            <a:off x="9105497" y="1241659"/>
            <a:ext cx="789271" cy="529389"/>
          </a:xfrm>
          <a:prstGeom prst="upArrow">
            <a:avLst/>
          </a:prstGeom>
          <a:solidFill>
            <a:srgbClr val="E5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위쪽 화살표 32"/>
          <p:cNvSpPr/>
          <p:nvPr/>
        </p:nvSpPr>
        <p:spPr>
          <a:xfrm>
            <a:off x="9893160" y="1240053"/>
            <a:ext cx="789271" cy="529389"/>
          </a:xfrm>
          <a:prstGeom prst="upArrow">
            <a:avLst/>
          </a:prstGeom>
          <a:solidFill>
            <a:srgbClr val="E5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16E-7 0.00278 L -0.00096 -0.040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393E-6 0.00278 L -0.00097 -0.040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2.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단점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432266" y="-9330"/>
            <a:ext cx="1349322" cy="830422"/>
            <a:chOff x="485186" y="289225"/>
            <a:chExt cx="2789856" cy="176349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타원 6"/>
          <p:cNvSpPr/>
          <p:nvPr/>
        </p:nvSpPr>
        <p:spPr>
          <a:xfrm>
            <a:off x="943277" y="1790300"/>
            <a:ext cx="3089708" cy="30415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/>
          <p:nvPr/>
        </p:nvCxnSpPr>
        <p:spPr>
          <a:xfrm flipV="1">
            <a:off x="4045691" y="3192630"/>
            <a:ext cx="654445" cy="32523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33"/>
          <p:cNvGrpSpPr/>
          <p:nvPr/>
        </p:nvGrpSpPr>
        <p:grpSpPr>
          <a:xfrm>
            <a:off x="4706756" y="1857681"/>
            <a:ext cx="5996533" cy="2964574"/>
            <a:chOff x="4706756" y="1799931"/>
            <a:chExt cx="6428362" cy="3243712"/>
          </a:xfrm>
        </p:grpSpPr>
        <p:sp>
          <p:nvSpPr>
            <p:cNvPr id="28" name="직사각형 27"/>
            <p:cNvSpPr/>
            <p:nvPr/>
          </p:nvSpPr>
          <p:spPr>
            <a:xfrm>
              <a:off x="4706756" y="1799931"/>
              <a:ext cx="5823281" cy="3243712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084194" y="2171800"/>
              <a:ext cx="6050924" cy="2525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① 채용을 지속적으로 하고 있으나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 </a:t>
              </a:r>
            </a:p>
            <a:p>
              <a:pPr marL="342900" indent="-342900"/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정규직 채용 인원이 적다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 </a:t>
              </a:r>
              <a:endParaRPr lang="en-US" altLang="ko-KR" sz="18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② 중증 여성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장애인에게만 직무가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(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네일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/</a:t>
              </a:r>
              <a:r>
                <a:rPr lang="ko-KR" altLang="en-US" sz="1800" dirty="0" err="1" smtClean="0">
                  <a:latin typeface="1훈새마을운동 R" pitchFamily="18" charset="-127"/>
                  <a:ea typeface="1훈새마을운동 R" pitchFamily="18" charset="-127"/>
                </a:rPr>
                <a:t>뷰티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아티스트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)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집중되어 있다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en-US" altLang="ko-KR" sz="18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1훈새마을운동 R" pitchFamily="18" charset="-127"/>
                <a:ea typeface="1훈새마을운동 R" pitchFamily="18" charset="-127"/>
              </a:endParaRPr>
            </a:p>
            <a:p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③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장애인 직무에 대한 적극적인 홍보가 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이루어지지는 않는다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1800" dirty="0" smtClean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4" name="아래쪽 화살표 13"/>
          <p:cNvSpPr/>
          <p:nvPr/>
        </p:nvSpPr>
        <p:spPr>
          <a:xfrm>
            <a:off x="8768618" y="4860758"/>
            <a:ext cx="721895" cy="64489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9498530" y="4859154"/>
            <a:ext cx="721895" cy="64489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9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944 " pathEditMode="relative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0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3.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우리 팀이 개입했다면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?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432266" y="-9330"/>
            <a:ext cx="1349322" cy="830422"/>
            <a:chOff x="485186" y="289225"/>
            <a:chExt cx="2789856" cy="1763495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7" name="꺾인 연결선 26"/>
          <p:cNvCxnSpPr/>
          <p:nvPr/>
        </p:nvCxnSpPr>
        <p:spPr>
          <a:xfrm flipV="1">
            <a:off x="4045691" y="3192630"/>
            <a:ext cx="654445" cy="32523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33"/>
          <p:cNvGrpSpPr/>
          <p:nvPr/>
        </p:nvGrpSpPr>
        <p:grpSpPr>
          <a:xfrm>
            <a:off x="4706756" y="1857681"/>
            <a:ext cx="5842530" cy="2964574"/>
            <a:chOff x="4706756" y="1799931"/>
            <a:chExt cx="6263269" cy="3243712"/>
          </a:xfrm>
        </p:grpSpPr>
        <p:sp>
          <p:nvSpPr>
            <p:cNvPr id="28" name="직사각형 27"/>
            <p:cNvSpPr/>
            <p:nvPr/>
          </p:nvSpPr>
          <p:spPr>
            <a:xfrm>
              <a:off x="4706756" y="1799931"/>
              <a:ext cx="5823281" cy="3243712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919100" y="2203397"/>
              <a:ext cx="6050925" cy="2222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① 장애인의 욕구에 맞는 자격증 교육 프로그램을 한다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en-US" altLang="ko-KR" sz="1800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② 기관 홍보 영상에 추가적으로 장애인 직무에 대한 </a:t>
              </a:r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pPr marL="342900" indent="-342900"/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홍보영상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또는 </a:t>
              </a:r>
              <a:r>
                <a:rPr lang="en-US" altLang="ko-KR" sz="1800" dirty="0" err="1" smtClean="0">
                  <a:latin typeface="1훈새마을운동 R" pitchFamily="18" charset="-127"/>
                  <a:ea typeface="1훈새마을운동 R" pitchFamily="18" charset="-127"/>
                </a:rPr>
                <a:t>sns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로 다양하게 홍보한다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</a:p>
            <a:p>
              <a:endParaRPr lang="en-US" altLang="ko-KR" sz="1800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③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직무생활을 하면서 고민이나 힘든 점이 있을 때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,</a:t>
              </a:r>
            </a:p>
            <a:p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상담 할 수 있는 전문 </a:t>
              </a:r>
              <a:r>
                <a:rPr lang="ko-KR" altLang="en-US" sz="1800" dirty="0" err="1" smtClean="0">
                  <a:latin typeface="1훈새마을운동 R" pitchFamily="18" charset="-127"/>
                  <a:ea typeface="1훈새마을운동 R" pitchFamily="18" charset="-127"/>
                </a:rPr>
                <a:t>상담사를</a:t>
              </a:r>
              <a:r>
                <a:rPr lang="ko-KR" altLang="en-US" sz="1800" dirty="0" smtClean="0">
                  <a:latin typeface="1훈새마을운동 R" pitchFamily="18" charset="-127"/>
                  <a:ea typeface="1훈새마을운동 R" pitchFamily="18" charset="-127"/>
                </a:rPr>
                <a:t> 배치한다</a:t>
              </a:r>
              <a:r>
                <a:rPr lang="en-US" altLang="ko-KR" sz="1800" dirty="0" smtClean="0"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sz="1800" dirty="0" smtClean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43277" y="1790300"/>
            <a:ext cx="3089708" cy="3041580"/>
            <a:chOff x="943277" y="1790300"/>
            <a:chExt cx="3089708" cy="304158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" name="타원 6"/>
            <p:cNvSpPr/>
            <p:nvPr/>
          </p:nvSpPr>
          <p:spPr>
            <a:xfrm>
              <a:off x="943277" y="1790300"/>
              <a:ext cx="3089708" cy="30415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48" r="25850" b="-2802"/>
            <a:stretch>
              <a:fillRect/>
            </a:stretch>
          </p:blipFill>
          <p:spPr bwMode="auto">
            <a:xfrm>
              <a:off x="1328286" y="2171300"/>
              <a:ext cx="2367815" cy="230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441070904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95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060833" y="0"/>
            <a:ext cx="5053263" cy="6859588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92360" y="2310061"/>
            <a:ext cx="3455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    03</a:t>
            </a:r>
          </a:p>
          <a:p>
            <a:r>
              <a:rPr lang="ko-KR" altLang="en-US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역할 분담</a:t>
            </a:r>
            <a:endParaRPr lang="ko-KR" altLang="en-US" sz="6000" dirty="0">
              <a:solidFill>
                <a:schemeClr val="bg1"/>
              </a:solidFill>
              <a:latin typeface="1훈막대연필 R" pitchFamily="18" charset="-127"/>
              <a:ea typeface="1훈막대연필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/>
                </a:solidFill>
                <a:latin typeface="1훈새마을운동 R" pitchFamily="18" charset="-127"/>
                <a:ea typeface="1훈새마을운동 R" pitchFamily="18" charset="-127"/>
              </a:rPr>
              <a:t>                 </a:t>
            </a:r>
            <a:r>
              <a:rPr lang="en-US" altLang="ko-KR" sz="3600" b="1" dirty="0" smtClean="0">
                <a:solidFill>
                  <a:schemeClr val="tx1"/>
                </a:solidFill>
                <a:latin typeface="1훈새마을운동 R" pitchFamily="18" charset="-127"/>
                <a:ea typeface="1훈새마을운동 R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tx1"/>
                </a:solidFill>
                <a:latin typeface="1훈새마을운동 R" pitchFamily="18" charset="-127"/>
                <a:ea typeface="1훈새마을운동 R" pitchFamily="18" charset="-127"/>
              </a:rPr>
              <a:t>팀원의 역할분담</a:t>
            </a:r>
            <a:endParaRPr lang="ko-KR" altLang="en-US" sz="3200" dirty="0">
              <a:solidFill>
                <a:schemeClr val="tx1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16766" y="-933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TextBox 34"/>
          <p:cNvSpPr txBox="1"/>
          <p:nvPr/>
        </p:nvSpPr>
        <p:spPr>
          <a:xfrm>
            <a:off x="3074663" y="4459174"/>
            <a:ext cx="893229" cy="450941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1훈새마을운동 R" pitchFamily="18" charset="-127"/>
                <a:ea typeface="1훈새마을운동 R" pitchFamily="18" charset="-127"/>
              </a:rPr>
              <a:t>이승재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646" y="4996336"/>
            <a:ext cx="1822969" cy="897217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pPr algn="ctr"/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내용 정리 또는 검색</a:t>
            </a:r>
            <a:endParaRPr lang="en-US" altLang="ko-KR" sz="17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pPr algn="ctr"/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사례분석</a:t>
            </a:r>
            <a:endParaRPr lang="en-US" altLang="ko-KR" sz="17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pPr algn="ctr"/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발표</a:t>
            </a:r>
            <a:r>
              <a:rPr lang="en-US" altLang="ko-KR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!!</a:t>
            </a:r>
            <a:endParaRPr lang="ko-KR" altLang="en-US" sz="17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95321" y="4497675"/>
            <a:ext cx="893229" cy="450941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r>
              <a:rPr lang="ko-KR" altLang="en-US" b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C649F"/>
                </a:solidFill>
                <a:latin typeface="1훈새마을운동 R" pitchFamily="18" charset="-127"/>
                <a:ea typeface="1훈새마을운동 R" pitchFamily="18" charset="-127"/>
              </a:rPr>
              <a:t>홍이슬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C649F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7428" y="4986710"/>
            <a:ext cx="1130472" cy="897217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pPr algn="ctr"/>
            <a:r>
              <a:rPr lang="en-US" altLang="ko-KR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PPT </a:t>
            </a:r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만들기</a:t>
            </a:r>
            <a:endParaRPr lang="en-US" altLang="ko-KR" sz="17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pPr algn="ctr"/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사례분석</a:t>
            </a:r>
            <a:endParaRPr lang="en-US" altLang="ko-KR" sz="17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pPr algn="ctr"/>
            <a:r>
              <a:rPr lang="ko-KR" altLang="en-US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발표</a:t>
            </a:r>
            <a:r>
              <a:rPr lang="en-US" altLang="ko-KR" sz="17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!!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5988192" y="1826056"/>
            <a:ext cx="3425306" cy="2409060"/>
            <a:chOff x="5988192" y="1826056"/>
            <a:chExt cx="3425306" cy="2409060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5988192" y="1826056"/>
              <a:ext cx="3425306" cy="2409060"/>
            </a:xfrm>
            <a:prstGeom prst="roundRect">
              <a:avLst>
                <a:gd name="adj" fmla="val 3196"/>
              </a:avLst>
            </a:prstGeom>
            <a:solidFill>
              <a:schemeClr val="bg1"/>
            </a:solidFill>
            <a:ln w="825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1301" tIns="55650" rIns="111301" bIns="556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26" t="-92" r="29895" b="-3645"/>
            <a:stretch>
              <a:fillRect/>
            </a:stretch>
          </p:blipFill>
          <p:spPr bwMode="auto">
            <a:xfrm>
              <a:off x="6805061" y="1925051"/>
              <a:ext cx="1875887" cy="23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그룹 16"/>
          <p:cNvGrpSpPr/>
          <p:nvPr/>
        </p:nvGrpSpPr>
        <p:grpSpPr>
          <a:xfrm>
            <a:off x="1806057" y="1826057"/>
            <a:ext cx="3430078" cy="2399434"/>
            <a:chOff x="1806057" y="1826057"/>
            <a:chExt cx="3430078" cy="2399434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806057" y="1826057"/>
              <a:ext cx="3430078" cy="2399434"/>
            </a:xfrm>
            <a:prstGeom prst="roundRect">
              <a:avLst>
                <a:gd name="adj" fmla="val 3196"/>
              </a:avLst>
            </a:prstGeom>
            <a:solidFill>
              <a:schemeClr val="bg1"/>
            </a:solidFill>
            <a:ln w="825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1301" tIns="55650" rIns="111301" bIns="556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168" t="-566" r="31253" b="-1750"/>
            <a:stretch>
              <a:fillRect/>
            </a:stretch>
          </p:blipFill>
          <p:spPr bwMode="auto">
            <a:xfrm>
              <a:off x="2502568" y="1896177"/>
              <a:ext cx="2050182" cy="2290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70228102337_00115214_c86f022eabeb4fe6974a5e8bc080b2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95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21"/>
          <p:cNvGrpSpPr/>
          <p:nvPr/>
        </p:nvGrpSpPr>
        <p:grpSpPr>
          <a:xfrm>
            <a:off x="3465892" y="1875460"/>
            <a:ext cx="4480082" cy="2612569"/>
            <a:chOff x="4377771" y="2258012"/>
            <a:chExt cx="3012082" cy="1623525"/>
          </a:xfrm>
        </p:grpSpPr>
        <p:cxnSp>
          <p:nvCxnSpPr>
            <p:cNvPr id="5" name="직선 연결선 4"/>
            <p:cNvCxnSpPr/>
            <p:nvPr/>
          </p:nvCxnSpPr>
          <p:spPr>
            <a:xfrm flipV="1">
              <a:off x="4432049" y="2528601"/>
              <a:ext cx="2957804" cy="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3834883" y="3069774"/>
              <a:ext cx="1604865" cy="186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4377771" y="3558078"/>
              <a:ext cx="2998244" cy="62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6344818" y="3051113"/>
              <a:ext cx="1604864" cy="186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479935" y="2408253"/>
            <a:ext cx="2313617" cy="1497381"/>
          </a:xfrm>
          <a:prstGeom prst="rect">
            <a:avLst/>
          </a:prstGeom>
          <a:noFill/>
        </p:spPr>
        <p:txBody>
          <a:bodyPr wrap="none" lIns="111301" tIns="55650" rIns="111301" bIns="5565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10000" b="1" spc="-183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1훈새마을운동 R" pitchFamily="18" charset="-127"/>
                <a:ea typeface="1훈새마을운동 R" pitchFamily="18" charset="-127"/>
              </a:rPr>
              <a:t>Q&amp;A</a:t>
            </a:r>
            <a:endParaRPr lang="ko-KR" altLang="en-US" sz="10000" b="1" spc="-183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441070904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95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060833" y="0"/>
            <a:ext cx="5053263" cy="6859588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17485" y="2310061"/>
            <a:ext cx="3619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    01</a:t>
            </a:r>
          </a:p>
          <a:p>
            <a:r>
              <a:rPr lang="ko-KR" altLang="en-US" sz="60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  사례 개요</a:t>
            </a:r>
            <a:endParaRPr lang="ko-KR" altLang="en-US" sz="6000" dirty="0">
              <a:solidFill>
                <a:schemeClr val="bg1"/>
              </a:solidFill>
              <a:latin typeface="1훈막대연필 R" pitchFamily="18" charset="-127"/>
              <a:ea typeface="1훈막대연필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625" y="0"/>
            <a:ext cx="11522075" cy="811763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1.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회사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기관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)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소개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3" name="object 3"/>
          <p:cNvSpPr/>
          <p:nvPr/>
        </p:nvSpPr>
        <p:spPr>
          <a:xfrm>
            <a:off x="331020" y="1708047"/>
            <a:ext cx="4346857" cy="360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그룹 17"/>
          <p:cNvGrpSpPr/>
          <p:nvPr/>
        </p:nvGrpSpPr>
        <p:grpSpPr>
          <a:xfrm>
            <a:off x="5380527" y="1674787"/>
            <a:ext cx="5900282" cy="3474719"/>
            <a:chOff x="2637322" y="847022"/>
            <a:chExt cx="5553778" cy="2983832"/>
          </a:xfrm>
        </p:grpSpPr>
        <p:sp>
          <p:nvSpPr>
            <p:cNvPr id="19" name="모서리가 둥근 사각형 설명선 18"/>
            <p:cNvSpPr/>
            <p:nvPr/>
          </p:nvSpPr>
          <p:spPr>
            <a:xfrm rot="5400000">
              <a:off x="3619101" y="-134756"/>
              <a:ext cx="2983828" cy="4947385"/>
            </a:xfrm>
            <a:prstGeom prst="wedgeRoundRectCallout">
              <a:avLst>
                <a:gd name="adj1" fmla="val 560"/>
                <a:gd name="adj2" fmla="val 5417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 flipH="1">
              <a:off x="5275677" y="847022"/>
              <a:ext cx="2915423" cy="29838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 flipH="1">
              <a:off x="4960793" y="847022"/>
              <a:ext cx="795116" cy="29838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2" name="직선 연결선 21"/>
          <p:cNvCxnSpPr/>
          <p:nvPr/>
        </p:nvCxnSpPr>
        <p:spPr>
          <a:xfrm rot="16200000" flipH="1">
            <a:off x="1956303" y="3830007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4897765" y="326923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592919" y="1896168"/>
          <a:ext cx="5582651" cy="30223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0904"/>
                <a:gridCol w="4081747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1훈막대연필 R" pitchFamily="18" charset="-127"/>
                          <a:ea typeface="1훈막대연필 R" pitchFamily="18" charset="-127"/>
                        </a:rPr>
                        <a:t>기업명</a:t>
                      </a:r>
                      <a:endParaRPr lang="ko-KR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1훈막대연필 R" pitchFamily="18" charset="-127"/>
                        <a:ea typeface="1훈막대연필 R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코레일관광개발㈜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Korail Tourism </a:t>
                      </a:r>
                      <a:r>
                        <a:rPr lang="en-US" altLang="ko-KR" sz="2000" baseline="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D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eveldpm</a:t>
                      </a:r>
                      <a:r>
                        <a:rPr lang="en-US" altLang="ko-KR" sz="2000" baseline="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ent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5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1훈막대연필 R" pitchFamily="18" charset="-127"/>
                          <a:ea typeface="1훈막대연필 R" pitchFamily="18" charset="-127"/>
                        </a:rPr>
                        <a:t>본사 소재지</a:t>
                      </a:r>
                      <a:endParaRPr lang="ko-KR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1훈막대연필 R" pitchFamily="18" charset="-127"/>
                        <a:ea typeface="1훈막대연필 R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서울시 용산구 청파로 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378(04301)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5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1훈막대연필 R" pitchFamily="18" charset="-127"/>
                          <a:ea typeface="1훈막대연필 R" pitchFamily="18" charset="-127"/>
                        </a:rPr>
                        <a:t>설립일</a:t>
                      </a:r>
                      <a:endParaRPr lang="ko-KR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1훈막대연필 R" pitchFamily="18" charset="-127"/>
                        <a:ea typeface="1훈막대연필 R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2004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년 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06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월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11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일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5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1훈막대연필 R" pitchFamily="18" charset="-127"/>
                          <a:ea typeface="1훈막대연필 R" pitchFamily="18" charset="-127"/>
                        </a:rPr>
                        <a:t>기관형태</a:t>
                      </a:r>
                      <a:endParaRPr lang="ko-KR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1훈막대연필 R" pitchFamily="18" charset="-127"/>
                        <a:ea typeface="1훈막대연필 R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기타 공공기관 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(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주무기관 국토교통부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5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1훈막대연필 R" pitchFamily="18" charset="-127"/>
                          <a:ea typeface="1훈막대연필 R" pitchFamily="18" charset="-127"/>
                        </a:rPr>
                        <a:t>설립근거</a:t>
                      </a:r>
                      <a:endParaRPr lang="ko-KR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1훈막대연필 R" pitchFamily="18" charset="-127"/>
                        <a:ea typeface="1훈막대연필 R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국유철도의 운영에 관한 특례법</a:t>
                      </a:r>
                      <a:endParaRPr lang="en-US" altLang="ko-KR" sz="2000" dirty="0" smtClean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  (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현 한국철도 공사법</a:t>
                      </a:r>
                      <a:r>
                        <a:rPr lang="en-US" altLang="ko-KR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),</a:t>
                      </a:r>
                      <a:r>
                        <a:rPr lang="ko-KR" altLang="en-US" sz="2000" dirty="0" smtClean="0">
                          <a:solidFill>
                            <a:sysClr val="windowText" lastClr="000000"/>
                          </a:solidFill>
                          <a:latin typeface="1훈새마을운동 R" pitchFamily="18" charset="-127"/>
                          <a:ea typeface="1훈새마을운동 R" pitchFamily="18" charset="-127"/>
                        </a:rPr>
                        <a:t>상법</a:t>
                      </a:r>
                      <a:endParaRPr lang="ko-KR" altLang="en-US" sz="2000" dirty="0">
                        <a:solidFill>
                          <a:sysClr val="windowText" lastClr="000000"/>
                        </a:solidFill>
                        <a:latin typeface="1훈새마을운동 R" pitchFamily="18" charset="-127"/>
                        <a:ea typeface="1훈새마을운동 R" pitchFamily="18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회사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기관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)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소개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5593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3" name="object 3"/>
          <p:cNvSpPr/>
          <p:nvPr/>
        </p:nvSpPr>
        <p:spPr>
          <a:xfrm>
            <a:off x="5827043" y="1679172"/>
            <a:ext cx="4441641" cy="360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2" name="직선 연결선 21"/>
          <p:cNvCxnSpPr/>
          <p:nvPr/>
        </p:nvCxnSpPr>
        <p:spPr>
          <a:xfrm rot="16200000" flipH="1">
            <a:off x="2437568" y="3830006"/>
            <a:ext cx="6030287" cy="28876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5379030" y="3471367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192506" y="2098306"/>
            <a:ext cx="4947385" cy="2983832"/>
            <a:chOff x="192506" y="2098306"/>
            <a:chExt cx="4947385" cy="2983832"/>
          </a:xfrm>
        </p:grpSpPr>
        <p:grpSp>
          <p:nvGrpSpPr>
            <p:cNvPr id="16" name="그룹 22"/>
            <p:cNvGrpSpPr/>
            <p:nvPr/>
          </p:nvGrpSpPr>
          <p:grpSpPr>
            <a:xfrm>
              <a:off x="192506" y="2098306"/>
              <a:ext cx="4947385" cy="2983832"/>
              <a:chOff x="251520" y="915566"/>
              <a:chExt cx="4032449" cy="755773"/>
            </a:xfrm>
          </p:grpSpPr>
          <p:sp>
            <p:nvSpPr>
              <p:cNvPr id="19" name="모서리가 둥근 사각형 설명선 18"/>
              <p:cNvSpPr/>
              <p:nvPr/>
            </p:nvSpPr>
            <p:spPr>
              <a:xfrm rot="16200000" flipH="1">
                <a:off x="1889859" y="-722772"/>
                <a:ext cx="755772" cy="4032449"/>
              </a:xfrm>
              <a:prstGeom prst="wedgeRoundRectCallout">
                <a:avLst>
                  <a:gd name="adj1" fmla="val 560"/>
                  <a:gd name="adj2" fmla="val 54179"/>
                  <a:gd name="adj3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251520" y="915566"/>
                <a:ext cx="2376264" cy="75577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2267744" y="915566"/>
                <a:ext cx="648073" cy="75577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5" name="직사각형 114"/>
            <p:cNvSpPr/>
            <p:nvPr/>
          </p:nvSpPr>
          <p:spPr>
            <a:xfrm>
              <a:off x="294559" y="2381808"/>
              <a:ext cx="3834882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서비스 전문기업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,</a:t>
              </a: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철도 인프라를 기반으로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, </a:t>
              </a: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관광여행상품을 만들고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, </a:t>
              </a: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지자 체와 연계사업을 통하여 </a:t>
              </a:r>
              <a:endPara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지역경제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, 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사회발전에 </a:t>
              </a:r>
              <a:endPara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이바지하는 철도 서비스 전문 </a:t>
              </a:r>
              <a:endPara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 기타공공기관 입니다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1훈새마을운동 R" pitchFamily="18" charset="-127"/>
                  <a:ea typeface="1훈새마을운동 R" pitchFamily="18" charset="-127"/>
                </a:rPr>
                <a:t>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581543" y="3184680"/>
              <a:ext cx="140455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코레일 관광</a:t>
              </a:r>
              <a:endParaRPr lang="en-US" altLang="ko-KR" dirty="0" smtClean="0">
                <a:latin typeface="1훈새마을운동 R" pitchFamily="18" charset="-127"/>
                <a:ea typeface="1훈새마을운동 R" pitchFamily="18" charset="-127"/>
              </a:endParaRPr>
            </a:p>
            <a:p>
              <a:r>
                <a:rPr lang="en-US" altLang="ko-KR" dirty="0" smtClean="0">
                  <a:latin typeface="1훈새마을운동 R" pitchFamily="18" charset="-127"/>
                  <a:ea typeface="1훈새마을운동 R" pitchFamily="18" charset="-127"/>
                </a:rPr>
                <a:t>    </a:t>
              </a:r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개발㈜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557587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13" y="5054164"/>
            <a:ext cx="2359304" cy="582295"/>
          </a:xfrm>
          <a:prstGeom prst="rect">
            <a:avLst/>
          </a:prstGeom>
        </p:spPr>
      </p:pic>
      <p:sp>
        <p:nvSpPr>
          <p:cNvPr id="106" name="자유형 105"/>
          <p:cNvSpPr/>
          <p:nvPr/>
        </p:nvSpPr>
        <p:spPr>
          <a:xfrm rot="10800000">
            <a:off x="3994380" y="2367803"/>
            <a:ext cx="3282215" cy="2446147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6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6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109885" y="2613849"/>
            <a:ext cx="3390393" cy="1497381"/>
          </a:xfrm>
          <a:prstGeom prst="rect">
            <a:avLst/>
          </a:prstGeom>
          <a:noFill/>
        </p:spPr>
        <p:txBody>
          <a:bodyPr wrap="square" lIns="111301" tIns="55650" rIns="111301" bIns="55650" rtlCol="0">
            <a:spAutoFit/>
          </a:bodyPr>
          <a:lstStyle/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‘고객서비스 업무는 장애인 고용이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어렵다’라는 편견을 깨고 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업무특성을  반영한 새로운 직무를 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개발해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중증장애인의 일자리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확대에 앞장섰다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pic>
        <p:nvPicPr>
          <p:cNvPr id="109" name="그림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7" y="5056198"/>
            <a:ext cx="2368467" cy="579684"/>
          </a:xfrm>
          <a:prstGeom prst="rect">
            <a:avLst/>
          </a:prstGeom>
        </p:spPr>
      </p:pic>
      <p:sp>
        <p:nvSpPr>
          <p:cNvPr id="110" name="자유형 109"/>
          <p:cNvSpPr/>
          <p:nvPr/>
        </p:nvSpPr>
        <p:spPr>
          <a:xfrm rot="10800000">
            <a:off x="327359" y="2396678"/>
            <a:ext cx="3311091" cy="2407649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133" y="5037651"/>
            <a:ext cx="237981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484264" y="1552239"/>
            <a:ext cx="12867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endParaRPr lang="ko-KR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30721" y="2899886"/>
            <a:ext cx="3413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코레일  관광 개발㈜는 공공기관의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사회적 책임을 이행하기 위해 </a:t>
            </a:r>
            <a:endParaRPr lang="en-US" altLang="ko-K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2012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년부터 장애인 고용 시작하였다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17" name="자유형 116"/>
          <p:cNvSpPr/>
          <p:nvPr/>
        </p:nvSpPr>
        <p:spPr>
          <a:xfrm rot="10800000">
            <a:off x="7631227" y="2358177"/>
            <a:ext cx="3399324" cy="2425296"/>
          </a:xfrm>
          <a:custGeom>
            <a:avLst/>
            <a:gdLst>
              <a:gd name="connsiteX0" fmla="*/ 1746248 w 1828800"/>
              <a:gd name="connsiteY0" fmla="*/ 1599981 h 1599981"/>
              <a:gd name="connsiteX1" fmla="*/ 82552 w 1828800"/>
              <a:gd name="connsiteY1" fmla="*/ 1599981 h 1599981"/>
              <a:gd name="connsiteX2" fmla="*/ 0 w 1828800"/>
              <a:gd name="connsiteY2" fmla="*/ 1517429 h 1599981"/>
              <a:gd name="connsiteX3" fmla="*/ 0 w 1828800"/>
              <a:gd name="connsiteY3" fmla="*/ 272833 h 1599981"/>
              <a:gd name="connsiteX4" fmla="*/ 82552 w 1828800"/>
              <a:gd name="connsiteY4" fmla="*/ 190281 h 1599981"/>
              <a:gd name="connsiteX5" fmla="*/ 804037 w 1828800"/>
              <a:gd name="connsiteY5" fmla="*/ 190281 h 1599981"/>
              <a:gd name="connsiteX6" fmla="*/ 914400 w 1828800"/>
              <a:gd name="connsiteY6" fmla="*/ 0 h 1599981"/>
              <a:gd name="connsiteX7" fmla="*/ 1024764 w 1828800"/>
              <a:gd name="connsiteY7" fmla="*/ 190281 h 1599981"/>
              <a:gd name="connsiteX8" fmla="*/ 1746248 w 1828800"/>
              <a:gd name="connsiteY8" fmla="*/ 190281 h 1599981"/>
              <a:gd name="connsiteX9" fmla="*/ 1828800 w 1828800"/>
              <a:gd name="connsiteY9" fmla="*/ 272833 h 1599981"/>
              <a:gd name="connsiteX10" fmla="*/ 1828800 w 1828800"/>
              <a:gd name="connsiteY10" fmla="*/ 1517429 h 1599981"/>
              <a:gd name="connsiteX11" fmla="*/ 1746248 w 1828800"/>
              <a:gd name="connsiteY11" fmla="*/ 1599981 h 15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599981">
                <a:moveTo>
                  <a:pt x="1746248" y="1599981"/>
                </a:moveTo>
                <a:lnTo>
                  <a:pt x="82552" y="1599981"/>
                </a:lnTo>
                <a:cubicBezTo>
                  <a:pt x="36960" y="1599981"/>
                  <a:pt x="0" y="1563021"/>
                  <a:pt x="0" y="1517429"/>
                </a:cubicBezTo>
                <a:lnTo>
                  <a:pt x="0" y="272833"/>
                </a:lnTo>
                <a:cubicBezTo>
                  <a:pt x="0" y="227241"/>
                  <a:pt x="36960" y="190281"/>
                  <a:pt x="82552" y="190281"/>
                </a:cubicBezTo>
                <a:lnTo>
                  <a:pt x="804037" y="190281"/>
                </a:lnTo>
                <a:lnTo>
                  <a:pt x="914400" y="0"/>
                </a:lnTo>
                <a:lnTo>
                  <a:pt x="1024764" y="190281"/>
                </a:lnTo>
                <a:lnTo>
                  <a:pt x="1746248" y="190281"/>
                </a:lnTo>
                <a:cubicBezTo>
                  <a:pt x="1791840" y="190281"/>
                  <a:pt x="1828800" y="227241"/>
                  <a:pt x="1828800" y="272833"/>
                </a:cubicBezTo>
                <a:lnTo>
                  <a:pt x="1828800" y="1517429"/>
                </a:lnTo>
                <a:cubicBezTo>
                  <a:pt x="1828800" y="1563021"/>
                  <a:pt x="1791840" y="1599981"/>
                  <a:pt x="1746248" y="1599981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rgbClr val="2C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301" tIns="55650" rIns="111301" bIns="55650"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/>
          <p:cNvSpPr/>
          <p:nvPr/>
        </p:nvSpPr>
        <p:spPr>
          <a:xfrm>
            <a:off x="7828697" y="2623056"/>
            <a:ext cx="3076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이 기관은 한국장애인고용공단과 장애인 고용증진 협약을 체결하고 업무 특성을 반영한 직무 분석 및 개발을 통해 장애인 고용의 새로운 길을 열었다</a:t>
            </a: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  <p:bldP spid="110" grpId="0" animBg="1"/>
      <p:bldP spid="115" grpId="0"/>
      <p:bldP spid="117" grpId="0" animBg="1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930" y="451509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705" y="4517829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983" y="453477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57" y="4517125"/>
            <a:ext cx="2056358" cy="579684"/>
          </a:xfrm>
          <a:prstGeom prst="rect">
            <a:avLst/>
          </a:prstGeom>
        </p:spPr>
      </p:pic>
      <p:grpSp>
        <p:nvGrpSpPr>
          <p:cNvPr id="102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>
              <a:hlinkClick r:id="rId7" action="ppaction://hlinksldjump"/>
            </p:cNvPr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3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>
              <a:hlinkClick r:id="rId8" action="ppaction://hlinksldjump"/>
            </p:cNvPr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4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>
              <a:hlinkClick r:id="rId9" action="ppaction://hlinksldjump"/>
            </p:cNvPr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6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>
              <a:hlinkClick r:id="rId10" action="ppaction://hlinksldjump"/>
            </p:cNvPr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7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>
              <a:hlinkClick r:id="rId11" action="ppaction://hlinksldjump"/>
            </p:cNvPr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>
              <a:hlinkClick r:id="rId11" action="ppaction://hlinksldjump"/>
            </p:cNvPr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pic>
        <p:nvPicPr>
          <p:cNvPr id="134" name="그림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000" y="4523543"/>
            <a:ext cx="2056358" cy="5796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05" y="449584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88" y="4517830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77" y="451552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7" y="4478625"/>
            <a:ext cx="2056358" cy="57968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1517" y="4497878"/>
            <a:ext cx="2056358" cy="579684"/>
          </a:xfrm>
          <a:prstGeom prst="rect">
            <a:avLst/>
          </a:prstGeom>
        </p:spPr>
      </p:pic>
      <p:grpSp>
        <p:nvGrpSpPr>
          <p:cNvPr id="102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3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/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4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/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6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/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7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/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27" name="직사각형 126">
            <a:hlinkClick r:id="rId7" action="ppaction://hlinksldjump"/>
          </p:cNvPr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5" r="25789" b="1087"/>
          <a:stretch>
            <a:fillRect/>
          </a:stretch>
        </p:blipFill>
        <p:spPr bwMode="auto">
          <a:xfrm>
            <a:off x="4165748" y="1630393"/>
            <a:ext cx="904775" cy="86254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4993899" y="1875316"/>
            <a:ext cx="1714906" cy="578882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절대안전</a:t>
            </a:r>
            <a:endParaRPr lang="ko-KR" altLang="en-US" sz="2800" b="1" dirty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60241" y="2704693"/>
            <a:ext cx="3320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안전제일 문화 확산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안전 사각지대 해소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안전 실천 체질화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"/>
            <a:ext cx="11522075" cy="811763"/>
          </a:xfrm>
          <a:prstGeom prst="rect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                 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2.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추진배경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및 주요 목표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5968" y="0"/>
            <a:ext cx="1349322" cy="830422"/>
            <a:chOff x="485186" y="289225"/>
            <a:chExt cx="2789856" cy="176349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382" r="31582" b="-1811"/>
            <a:stretch>
              <a:fillRect/>
            </a:stretch>
          </p:blipFill>
          <p:spPr bwMode="auto">
            <a:xfrm>
              <a:off x="485186" y="289225"/>
              <a:ext cx="1520890" cy="17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235" t="332" r="31352" b="-2577"/>
            <a:stretch>
              <a:fillRect/>
            </a:stretch>
          </p:blipFill>
          <p:spPr bwMode="auto">
            <a:xfrm>
              <a:off x="1866118" y="307885"/>
              <a:ext cx="1408924" cy="17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5105148"/>
            <a:ext cx="11522075" cy="122428"/>
            <a:chOff x="0" y="5303421"/>
            <a:chExt cx="9144000" cy="122400"/>
          </a:xfrm>
        </p:grpSpPr>
        <p:sp>
          <p:nvSpPr>
            <p:cNvPr id="7" name="직사각형 6"/>
            <p:cNvSpPr/>
            <p:nvPr/>
          </p:nvSpPr>
          <p:spPr>
            <a:xfrm>
              <a:off x="0" y="5303421"/>
              <a:ext cx="9144000" cy="12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68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65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61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58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454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51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647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44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40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37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33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130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226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323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419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516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612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709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1805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902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98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095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192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288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385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481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578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74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71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867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964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060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157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253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3350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446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3543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3639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3736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832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929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4025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4122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4218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315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4411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4508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605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4701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798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4894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991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087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>
              <a:off x="5184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5280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5377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5473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570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5666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763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5859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5956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6052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6149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6245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6342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6438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6535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631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7284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68249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69215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0180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71145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72110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73075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74041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75006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75971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76936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7901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78867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79832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80797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81762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82727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83693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>
              <a:off x="84658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>
              <a:off x="85623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>
              <a:off x="865886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>
              <a:off x="875538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885190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894842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9044940" y="5303421"/>
              <a:ext cx="0" cy="1188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그림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05" y="4495843"/>
            <a:ext cx="2023830" cy="582295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88" y="4517830"/>
            <a:ext cx="2041422" cy="582465"/>
          </a:xfrm>
          <a:prstGeom prst="rect">
            <a:avLst/>
          </a:prstGeom>
        </p:spPr>
      </p:pic>
      <p:sp>
        <p:nvSpPr>
          <p:cNvPr id="114" name="직사각형 113"/>
          <p:cNvSpPr/>
          <p:nvPr/>
        </p:nvSpPr>
        <p:spPr>
          <a:xfrm>
            <a:off x="388009" y="1513734"/>
            <a:ext cx="1238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1훈새마을운동 R" pitchFamily="18" charset="-127"/>
                <a:ea typeface="1훈새마을운동 R" pitchFamily="18" charset="-127"/>
              </a:rPr>
              <a:t>주요목표</a:t>
            </a:r>
            <a:endParaRPr lang="ko-KR" altLang="en-US" sz="2400" b="1" dirty="0">
              <a:solidFill>
                <a:srgbClr val="0070C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152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0" name="그림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77" y="4515524"/>
            <a:ext cx="2056358" cy="579684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7" y="4478625"/>
            <a:ext cx="2056358" cy="57968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1517" y="4497878"/>
            <a:ext cx="2056358" cy="579684"/>
          </a:xfrm>
          <a:prstGeom prst="rect">
            <a:avLst/>
          </a:prstGeom>
        </p:spPr>
      </p:pic>
      <p:grpSp>
        <p:nvGrpSpPr>
          <p:cNvPr id="102" name="그룹 132"/>
          <p:cNvGrpSpPr/>
          <p:nvPr/>
        </p:nvGrpSpPr>
        <p:grpSpPr>
          <a:xfrm>
            <a:off x="229410" y="2568354"/>
            <a:ext cx="2042153" cy="1801532"/>
            <a:chOff x="229410" y="2751229"/>
            <a:chExt cx="2042153" cy="1801532"/>
          </a:xfrm>
        </p:grpSpPr>
        <p:sp>
          <p:nvSpPr>
            <p:cNvPr id="116" name="자유형 115"/>
            <p:cNvSpPr/>
            <p:nvPr/>
          </p:nvSpPr>
          <p:spPr>
            <a:xfrm rot="10800000">
              <a:off x="229410" y="2751229"/>
              <a:ext cx="204215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4513" y="3301463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절대안전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3" name="그룹 133"/>
          <p:cNvGrpSpPr/>
          <p:nvPr/>
        </p:nvGrpSpPr>
        <p:grpSpPr>
          <a:xfrm>
            <a:off x="2454444" y="2557125"/>
            <a:ext cx="2050178" cy="1801532"/>
            <a:chOff x="2454444" y="2740000"/>
            <a:chExt cx="2050178" cy="1801532"/>
          </a:xfrm>
        </p:grpSpPr>
        <p:sp>
          <p:nvSpPr>
            <p:cNvPr id="117" name="자유형 116"/>
            <p:cNvSpPr/>
            <p:nvPr/>
          </p:nvSpPr>
          <p:spPr>
            <a:xfrm rot="10800000">
              <a:off x="2454444" y="2740000"/>
              <a:ext cx="2050178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24469" y="328061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고객감동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4" name="그룹 134"/>
          <p:cNvGrpSpPr/>
          <p:nvPr/>
        </p:nvGrpSpPr>
        <p:grpSpPr>
          <a:xfrm>
            <a:off x="4687511" y="2574771"/>
            <a:ext cx="2107923" cy="1801532"/>
            <a:chOff x="4687511" y="2757646"/>
            <a:chExt cx="2107923" cy="1801532"/>
          </a:xfrm>
        </p:grpSpPr>
        <p:sp>
          <p:nvSpPr>
            <p:cNvPr id="118" name="자유형 117"/>
            <p:cNvSpPr/>
            <p:nvPr/>
          </p:nvSpPr>
          <p:spPr>
            <a:xfrm rot="10800000">
              <a:off x="4687511" y="2757646"/>
              <a:ext cx="2107923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86407" y="3280609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문화관광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6" name="그룹 135"/>
          <p:cNvGrpSpPr/>
          <p:nvPr/>
        </p:nvGrpSpPr>
        <p:grpSpPr>
          <a:xfrm>
            <a:off x="6968690" y="2574769"/>
            <a:ext cx="2085475" cy="1801532"/>
            <a:chOff x="6968690" y="2757644"/>
            <a:chExt cx="2085475" cy="1801532"/>
          </a:xfrm>
        </p:grpSpPr>
        <p:sp>
          <p:nvSpPr>
            <p:cNvPr id="121" name="자유형 120"/>
            <p:cNvSpPr/>
            <p:nvPr/>
          </p:nvSpPr>
          <p:spPr>
            <a:xfrm rot="10800000">
              <a:off x="6968690" y="2757644"/>
              <a:ext cx="208547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67594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경영혁신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grpSp>
        <p:nvGrpSpPr>
          <p:cNvPr id="107" name="그룹 136"/>
          <p:cNvGrpSpPr/>
          <p:nvPr/>
        </p:nvGrpSpPr>
        <p:grpSpPr>
          <a:xfrm>
            <a:off x="9196948" y="2565143"/>
            <a:ext cx="2138405" cy="1801532"/>
            <a:chOff x="9196948" y="2748018"/>
            <a:chExt cx="2138405" cy="1801532"/>
          </a:xfrm>
        </p:grpSpPr>
        <p:sp>
          <p:nvSpPr>
            <p:cNvPr id="122" name="자유형 121"/>
            <p:cNvSpPr/>
            <p:nvPr/>
          </p:nvSpPr>
          <p:spPr>
            <a:xfrm rot="10800000">
              <a:off x="9196948" y="2748018"/>
              <a:ext cx="2138405" cy="1801532"/>
            </a:xfrm>
            <a:custGeom>
              <a:avLst/>
              <a:gdLst>
                <a:gd name="connsiteX0" fmla="*/ 1746248 w 1828800"/>
                <a:gd name="connsiteY0" fmla="*/ 1599981 h 1599981"/>
                <a:gd name="connsiteX1" fmla="*/ 82552 w 1828800"/>
                <a:gd name="connsiteY1" fmla="*/ 1599981 h 1599981"/>
                <a:gd name="connsiteX2" fmla="*/ 0 w 1828800"/>
                <a:gd name="connsiteY2" fmla="*/ 1517429 h 1599981"/>
                <a:gd name="connsiteX3" fmla="*/ 0 w 1828800"/>
                <a:gd name="connsiteY3" fmla="*/ 272833 h 1599981"/>
                <a:gd name="connsiteX4" fmla="*/ 82552 w 1828800"/>
                <a:gd name="connsiteY4" fmla="*/ 190281 h 1599981"/>
                <a:gd name="connsiteX5" fmla="*/ 804037 w 1828800"/>
                <a:gd name="connsiteY5" fmla="*/ 190281 h 1599981"/>
                <a:gd name="connsiteX6" fmla="*/ 914400 w 1828800"/>
                <a:gd name="connsiteY6" fmla="*/ 0 h 1599981"/>
                <a:gd name="connsiteX7" fmla="*/ 1024764 w 1828800"/>
                <a:gd name="connsiteY7" fmla="*/ 190281 h 1599981"/>
                <a:gd name="connsiteX8" fmla="*/ 1746248 w 1828800"/>
                <a:gd name="connsiteY8" fmla="*/ 190281 h 1599981"/>
                <a:gd name="connsiteX9" fmla="*/ 1828800 w 1828800"/>
                <a:gd name="connsiteY9" fmla="*/ 272833 h 1599981"/>
                <a:gd name="connsiteX10" fmla="*/ 1828800 w 1828800"/>
                <a:gd name="connsiteY10" fmla="*/ 1517429 h 1599981"/>
                <a:gd name="connsiteX11" fmla="*/ 1746248 w 1828800"/>
                <a:gd name="connsiteY11" fmla="*/ 1599981 h 159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1599981">
                  <a:moveTo>
                    <a:pt x="1746248" y="1599981"/>
                  </a:moveTo>
                  <a:lnTo>
                    <a:pt x="82552" y="1599981"/>
                  </a:lnTo>
                  <a:cubicBezTo>
                    <a:pt x="36960" y="1599981"/>
                    <a:pt x="0" y="1563021"/>
                    <a:pt x="0" y="1517429"/>
                  </a:cubicBezTo>
                  <a:lnTo>
                    <a:pt x="0" y="272833"/>
                  </a:lnTo>
                  <a:cubicBezTo>
                    <a:pt x="0" y="227241"/>
                    <a:pt x="36960" y="190281"/>
                    <a:pt x="82552" y="190281"/>
                  </a:cubicBezTo>
                  <a:lnTo>
                    <a:pt x="804037" y="190281"/>
                  </a:lnTo>
                  <a:lnTo>
                    <a:pt x="914400" y="0"/>
                  </a:lnTo>
                  <a:lnTo>
                    <a:pt x="1024764" y="190281"/>
                  </a:lnTo>
                  <a:lnTo>
                    <a:pt x="1746248" y="190281"/>
                  </a:lnTo>
                  <a:cubicBezTo>
                    <a:pt x="1791840" y="190281"/>
                    <a:pt x="1828800" y="227241"/>
                    <a:pt x="1828800" y="272833"/>
                  </a:cubicBezTo>
                  <a:lnTo>
                    <a:pt x="1828800" y="1517429"/>
                  </a:lnTo>
                  <a:cubicBezTo>
                    <a:pt x="1828800" y="1563021"/>
                    <a:pt x="1791840" y="1599981"/>
                    <a:pt x="1746248" y="159998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rgbClr val="2C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301" tIns="55650" rIns="111301" bIns="55650"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719906" y="3299860"/>
              <a:ext cx="12705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1훈새마을운동 R" pitchFamily="18" charset="-127"/>
                  <a:ea typeface="1훈새마을운동 R" pitchFamily="18" charset="-127"/>
                </a:rPr>
                <a:t>가치부여</a:t>
              </a:r>
              <a:endParaRPr lang="ko-KR" altLang="en-US" dirty="0">
                <a:latin typeface="1훈새마을운동 R" pitchFamily="18" charset="-127"/>
                <a:ea typeface="1훈새마을운동 R" pitchFamily="18" charset="-127"/>
              </a:endParaRPr>
            </a:p>
          </p:txBody>
        </p:sp>
      </p:grpSp>
      <p:sp>
        <p:nvSpPr>
          <p:cNvPr id="127" name="직사각형 126">
            <a:hlinkClick r:id="rId7" action="ppaction://hlinksldjump"/>
          </p:cNvPr>
          <p:cNvSpPr/>
          <p:nvPr/>
        </p:nvSpPr>
        <p:spPr>
          <a:xfrm>
            <a:off x="0" y="0"/>
            <a:ext cx="11522075" cy="68595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5" r="25789" b="1087"/>
          <a:stretch>
            <a:fillRect/>
          </a:stretch>
        </p:blipFill>
        <p:spPr bwMode="auto">
          <a:xfrm>
            <a:off x="3925123" y="1591893"/>
            <a:ext cx="904775" cy="86254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" name="TextBox 128"/>
          <p:cNvSpPr txBox="1"/>
          <p:nvPr/>
        </p:nvSpPr>
        <p:spPr>
          <a:xfrm>
            <a:off x="4753274" y="1836816"/>
            <a:ext cx="1714906" cy="578882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B0F0"/>
                </a:solidFill>
                <a:latin typeface="1훈새마을운동 R" pitchFamily="18" charset="-127"/>
                <a:ea typeface="1훈새마을운동 R" pitchFamily="18" charset="-127"/>
              </a:rPr>
              <a:t>고객감동</a:t>
            </a:r>
            <a:endParaRPr lang="ko-KR" altLang="en-US" sz="2800" b="1" dirty="0">
              <a:solidFill>
                <a:srgbClr val="00B0F0"/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233516" y="2606842"/>
            <a:ext cx="3842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고객가치 창출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고객 편의성 강화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*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새마을운동 R" pitchFamily="18" charset="-127"/>
                <a:ea typeface="1훈새마을운동 R" pitchFamily="18" charset="-127"/>
              </a:rPr>
              <a:t>서비스 경쟁력 강화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새마을운동 R" pitchFamily="18" charset="-127"/>
              <a:ea typeface="1훈새마을운동 R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7288</TotalTime>
  <Words>978</Words>
  <Application>Microsoft Office PowerPoint</Application>
  <PresentationFormat>사용자 지정</PresentationFormat>
  <Paragraphs>240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굴림</vt:lpstr>
      <vt:lpstr>Arial</vt:lpstr>
      <vt:lpstr>Calibri</vt:lpstr>
      <vt:lpstr>맑은 고딕</vt:lpstr>
      <vt:lpstr>1훈새마을운동 R</vt:lpstr>
      <vt:lpstr>1훈막대연필 R</vt:lpstr>
      <vt:lpstr>Calibri Light</vt:lpstr>
      <vt:lpstr>나눔바른고딕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YangJihoon</dc:creator>
  <cp:lastModifiedBy>홍 이슬</cp:lastModifiedBy>
  <cp:revision>72</cp:revision>
  <dcterms:created xsi:type="dcterms:W3CDTF">2016-08-13T13:31:57Z</dcterms:created>
  <dcterms:modified xsi:type="dcterms:W3CDTF">2017-06-07T04:34:29Z</dcterms:modified>
</cp:coreProperties>
</file>