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766C-E839-4DB8-A93A-00D3CC7C7A0A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77D7-94E9-465F-912C-710689B851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097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766C-E839-4DB8-A93A-00D3CC7C7A0A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77D7-94E9-465F-912C-710689B851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065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766C-E839-4DB8-A93A-00D3CC7C7A0A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77D7-94E9-465F-912C-710689B851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256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766C-E839-4DB8-A93A-00D3CC7C7A0A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77D7-94E9-465F-912C-710689B851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613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766C-E839-4DB8-A93A-00D3CC7C7A0A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77D7-94E9-465F-912C-710689B851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8452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766C-E839-4DB8-A93A-00D3CC7C7A0A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77D7-94E9-465F-912C-710689B851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06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766C-E839-4DB8-A93A-00D3CC7C7A0A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77D7-94E9-465F-912C-710689B851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033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766C-E839-4DB8-A93A-00D3CC7C7A0A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77D7-94E9-465F-912C-710689B851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3200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766C-E839-4DB8-A93A-00D3CC7C7A0A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77D7-94E9-465F-912C-710689B851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09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766C-E839-4DB8-A93A-00D3CC7C7A0A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77D7-94E9-465F-912C-710689B851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157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766C-E839-4DB8-A93A-00D3CC7C7A0A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77D7-94E9-465F-912C-710689B851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754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9766C-E839-4DB8-A93A-00D3CC7C7A0A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577D7-94E9-465F-912C-710689B851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01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ko-KR" altLang="en-US" sz="3200" u="sng" dirty="0" smtClean="0">
                <a:solidFill>
                  <a:schemeClr val="accent5"/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  <a:t>한자와 한문 발표</a:t>
            </a:r>
            <a:r>
              <a:rPr lang="en-US" altLang="ko-KR" sz="3200" u="sng" dirty="0" smtClean="0">
                <a:solidFill>
                  <a:schemeClr val="accent5"/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  <a:t/>
            </a:r>
            <a:br>
              <a:rPr lang="en-US" altLang="ko-KR" sz="3200" u="sng" dirty="0" smtClean="0">
                <a:solidFill>
                  <a:schemeClr val="accent5"/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</a:br>
            <a:r>
              <a:rPr lang="en-US" altLang="ko-KR" sz="3200" u="sng" dirty="0">
                <a:solidFill>
                  <a:schemeClr val="accent5"/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  <a:t/>
            </a:r>
            <a:br>
              <a:rPr lang="en-US" altLang="ko-KR" sz="3200" u="sng" dirty="0">
                <a:solidFill>
                  <a:schemeClr val="accent5"/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</a:br>
            <a:r>
              <a:rPr lang="en-US" altLang="ko-KR" sz="3200" u="sng" dirty="0" smtClean="0">
                <a:solidFill>
                  <a:schemeClr val="accent5"/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  <a:t>      </a:t>
            </a:r>
            <a:endParaRPr lang="ko-KR" altLang="en-US" sz="1600" u="sng" dirty="0">
              <a:solidFill>
                <a:schemeClr val="accent5"/>
              </a:solidFill>
              <a:latin typeface="HY궁서" panose="02030600000101010101" pitchFamily="18" charset="-127"/>
              <a:ea typeface="HY궁서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en-US" altLang="ko-KR" sz="1400" dirty="0" smtClean="0"/>
          </a:p>
          <a:p>
            <a:r>
              <a:rPr lang="ko-KR" altLang="en-US" sz="2800" dirty="0" smtClean="0"/>
              <a:t>간(間)</a:t>
            </a:r>
            <a:endParaRPr lang="en-US" altLang="ko-KR" sz="2800" dirty="0"/>
          </a:p>
          <a:p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                                      </a:t>
            </a:r>
            <a:r>
              <a:rPr lang="ko-KR" altLang="en-US" sz="1200" dirty="0" smtClean="0"/>
              <a:t>한국어문학과 </a:t>
            </a:r>
            <a:r>
              <a:rPr lang="en-US" altLang="ko-KR" sz="1200" dirty="0" smtClean="0"/>
              <a:t>202115017 </a:t>
            </a:r>
            <a:r>
              <a:rPr lang="ko-KR" altLang="en-US" sz="1200" dirty="0" smtClean="0"/>
              <a:t>이순애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51804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門 </a:t>
            </a:r>
            <a:r>
              <a:rPr lang="en-US" altLang="ko-KR" dirty="0" smtClean="0"/>
              <a:t>+ </a:t>
            </a:r>
            <a:r>
              <a:rPr lang="ko-KR" altLang="en-US" dirty="0" smtClean="0"/>
              <a:t>日 </a:t>
            </a:r>
            <a:r>
              <a:rPr lang="en-US" altLang="ko-KR" dirty="0" smtClean="0"/>
              <a:t>= </a:t>
            </a:r>
            <a:r>
              <a:rPr lang="ko-KR" altLang="en-US" dirty="0" smtClean="0"/>
              <a:t>間</a:t>
            </a:r>
            <a:endParaRPr lang="en-US" altLang="ko-KR" dirty="0" smtClean="0"/>
          </a:p>
          <a:p>
            <a:r>
              <a:rPr lang="ko-KR" altLang="en-US" dirty="0" smtClean="0"/>
              <a:t>門 </a:t>
            </a:r>
            <a:r>
              <a:rPr lang="en-US" altLang="ko-KR" dirty="0" smtClean="0"/>
              <a:t>= </a:t>
            </a:r>
            <a:r>
              <a:rPr lang="ko-KR" altLang="en-US" sz="1400" dirty="0" smtClean="0"/>
              <a:t>안에 들어가려면 입구에 </a:t>
            </a:r>
            <a:r>
              <a:rPr lang="ko-KR" altLang="en-US" sz="1400" dirty="0" err="1" smtClean="0"/>
              <a:t>있는두개의</a:t>
            </a:r>
            <a:r>
              <a:rPr lang="ko-KR" altLang="en-US" sz="1400" dirty="0" smtClean="0"/>
              <a:t>  문을 뜻합니다</a:t>
            </a:r>
            <a:r>
              <a:rPr lang="en-US" altLang="ko-KR" sz="1400" dirty="0" smtClean="0"/>
              <a:t>.</a:t>
            </a:r>
          </a:p>
          <a:p>
            <a:r>
              <a:rPr lang="ko-KR" altLang="en-US" sz="2800" dirty="0" smtClean="0"/>
              <a:t>日 </a:t>
            </a:r>
            <a:r>
              <a:rPr lang="en-US" altLang="ko-KR" sz="2800" dirty="0" smtClean="0"/>
              <a:t>=  </a:t>
            </a:r>
            <a:r>
              <a:rPr lang="ko-KR" altLang="en-US" sz="1400" dirty="0" smtClean="0"/>
              <a:t>태양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매일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나날이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등 </a:t>
            </a:r>
            <a:r>
              <a:rPr lang="ko-KR" altLang="en-US" sz="1400" dirty="0" err="1" smtClean="0"/>
              <a:t>여러가지</a:t>
            </a:r>
            <a:r>
              <a:rPr lang="ko-KR" altLang="en-US" sz="1400" dirty="0" smtClean="0"/>
              <a:t> 뜻이 있습니다</a:t>
            </a:r>
            <a:r>
              <a:rPr lang="en-US" altLang="ko-KR" sz="2800" dirty="0" smtClean="0"/>
              <a:t>.</a:t>
            </a:r>
          </a:p>
          <a:p>
            <a:r>
              <a:rPr lang="en-US" altLang="ko-KR" sz="2000" dirty="0" smtClean="0">
                <a:latin typeface="HY궁서" panose="02030600000101010101" pitchFamily="18" charset="-127"/>
                <a:ea typeface="HY궁서" panose="02030600000101010101" pitchFamily="18" charset="-127"/>
              </a:rPr>
              <a:t>1. </a:t>
            </a:r>
            <a:r>
              <a:rPr lang="ko-KR" altLang="en-US" sz="2000" dirty="0" err="1" smtClean="0">
                <a:latin typeface="HY궁서" panose="02030600000101010101" pitchFamily="18" charset="-127"/>
                <a:ea typeface="HY궁서" panose="02030600000101010101" pitchFamily="18" charset="-127"/>
              </a:rPr>
              <a:t>문사이로</a:t>
            </a:r>
            <a:r>
              <a:rPr lang="ko-KR" altLang="en-US" sz="2000" dirty="0" smtClean="0">
                <a:latin typeface="HY궁서" panose="02030600000101010101" pitchFamily="18" charset="-127"/>
                <a:ea typeface="HY궁서" panose="02030600000101010101" pitchFamily="18" charset="-127"/>
              </a:rPr>
              <a:t> 비춰져 보이는 태양</a:t>
            </a:r>
            <a:r>
              <a:rPr lang="en-US" altLang="ko-KR" sz="2000" dirty="0" smtClean="0">
                <a:latin typeface="HY궁서" panose="02030600000101010101" pitchFamily="18" charset="-127"/>
                <a:ea typeface="HY궁서" panose="02030600000101010101" pitchFamily="18" charset="-127"/>
              </a:rPr>
              <a:t>.</a:t>
            </a:r>
          </a:p>
          <a:p>
            <a:r>
              <a:rPr lang="en-US" altLang="ko-KR" sz="2000" dirty="0" smtClean="0">
                <a:latin typeface="HY궁서" panose="02030600000101010101" pitchFamily="18" charset="-127"/>
                <a:ea typeface="HY궁서" panose="02030600000101010101" pitchFamily="18" charset="-127"/>
              </a:rPr>
              <a:t>2. </a:t>
            </a:r>
            <a:r>
              <a:rPr lang="ko-KR" altLang="en-US" sz="2000" dirty="0" smtClean="0">
                <a:latin typeface="HY궁서" panose="02030600000101010101" pitchFamily="18" charset="-127"/>
                <a:ea typeface="HY궁서" panose="02030600000101010101" pitchFamily="18" charset="-127"/>
              </a:rPr>
              <a:t>인간이 세상을 살아가려면 수없이 많은 문 사이를 드나들며 살아간다</a:t>
            </a:r>
            <a:r>
              <a:rPr lang="en-US" altLang="ko-KR" sz="2000" dirty="0" smtClean="0">
                <a:latin typeface="HY궁서" panose="02030600000101010101" pitchFamily="18" charset="-127"/>
                <a:ea typeface="HY궁서" panose="02030600000101010101" pitchFamily="18" charset="-127"/>
              </a:rPr>
              <a:t>,</a:t>
            </a:r>
          </a:p>
          <a:p>
            <a:r>
              <a:rPr lang="en-US" altLang="ko-KR" sz="2000" dirty="0" smtClean="0">
                <a:latin typeface="HY궁서" panose="02030600000101010101" pitchFamily="18" charset="-127"/>
                <a:ea typeface="HY궁서" panose="02030600000101010101" pitchFamily="18" charset="-127"/>
              </a:rPr>
              <a:t>* </a:t>
            </a:r>
            <a:r>
              <a:rPr lang="ko-KR" altLang="en-US" sz="2000" dirty="0" smtClean="0">
                <a:latin typeface="HY궁서" panose="02030600000101010101" pitchFamily="18" charset="-127"/>
                <a:ea typeface="HY궁서" panose="02030600000101010101" pitchFamily="18" charset="-127"/>
              </a:rPr>
              <a:t>예전에는 </a:t>
            </a:r>
            <a:r>
              <a:rPr lang="ko-KR" altLang="en-US" sz="2000" dirty="0" err="1" smtClean="0">
                <a:latin typeface="HY궁서" panose="02030600000101010101" pitchFamily="18" charset="-127"/>
                <a:ea typeface="HY궁서" panose="02030600000101010101" pitchFamily="18" charset="-127"/>
              </a:rPr>
              <a:t>십년에</a:t>
            </a:r>
            <a:r>
              <a:rPr lang="ko-KR" altLang="en-US" sz="2000" dirty="0" smtClean="0">
                <a:latin typeface="HY궁서" panose="02030600000101010101" pitchFamily="18" charset="-127"/>
                <a:ea typeface="HY궁서" panose="02030600000101010101" pitchFamily="18" charset="-127"/>
              </a:rPr>
              <a:t> 강산이 변한다 했는데 지금은 일년에도 몇 번씩 빠르게 변해 갑니다</a:t>
            </a:r>
            <a:r>
              <a:rPr lang="en-US" altLang="ko-KR" sz="2000" dirty="0" smtClean="0">
                <a:latin typeface="HY궁서" panose="02030600000101010101" pitchFamily="18" charset="-127"/>
                <a:ea typeface="HY궁서" panose="02030600000101010101" pitchFamily="18" charset="-127"/>
              </a:rPr>
              <a:t>.</a:t>
            </a:r>
            <a:endParaRPr lang="ko-KR" altLang="en-US" sz="2000" dirty="0">
              <a:latin typeface="HY궁서" panose="02030600000101010101" pitchFamily="18" charset="-127"/>
              <a:ea typeface="HY궁서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5128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>
              <a:latin typeface="HY궁서" panose="02030600000101010101" pitchFamily="18" charset="-127"/>
              <a:ea typeface="HY궁서" panose="02030600000101010101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HY궁서" panose="02030600000101010101" pitchFamily="18" charset="-127"/>
                <a:ea typeface="HY궁서" panose="02030600000101010101" pitchFamily="18" charset="-127"/>
              </a:rPr>
              <a:t> </a:t>
            </a:r>
            <a:r>
              <a:rPr lang="en-US" altLang="ko-KR" dirty="0" smtClean="0">
                <a:latin typeface="HY궁서" panose="02030600000101010101" pitchFamily="18" charset="-127"/>
                <a:ea typeface="HY궁서" panose="02030600000101010101" pitchFamily="18" charset="-127"/>
              </a:rPr>
              <a:t>    </a:t>
            </a:r>
            <a:r>
              <a:rPr lang="ko-KR" altLang="en-US" dirty="0">
                <a:latin typeface="HY궁서" panose="02030600000101010101" pitchFamily="18" charset="-127"/>
                <a:ea typeface="HY궁서" panose="02030600000101010101" pitchFamily="18" charset="-127"/>
              </a:rPr>
              <a:t> </a:t>
            </a:r>
            <a:r>
              <a:rPr lang="ko-KR" altLang="en-US" dirty="0" smtClean="0">
                <a:latin typeface="HY궁서" panose="02030600000101010101" pitchFamily="18" charset="-127"/>
                <a:ea typeface="HY궁서" panose="02030600000101010101" pitchFamily="18" charset="-127"/>
              </a:rPr>
              <a:t>감 사   합니다</a:t>
            </a:r>
            <a:r>
              <a:rPr lang="en-US" altLang="ko-KR" dirty="0" smtClean="0">
                <a:latin typeface="HY궁서" panose="02030600000101010101" pitchFamily="18" charset="-127"/>
                <a:ea typeface="HY궁서" panose="0203060000010101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3329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76</Words>
  <Application>Microsoft Office PowerPoint</Application>
  <PresentationFormat>화면 슬라이드 쇼(4:3)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한자와 한문 발표        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한자와 한</dc:title>
  <dc:creator>user</dc:creator>
  <cp:lastModifiedBy>user</cp:lastModifiedBy>
  <cp:revision>7</cp:revision>
  <dcterms:created xsi:type="dcterms:W3CDTF">2021-05-18T05:35:40Z</dcterms:created>
  <dcterms:modified xsi:type="dcterms:W3CDTF">2021-05-18T06:37:26Z</dcterms:modified>
</cp:coreProperties>
</file>